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media/image1.jpeg" ContentType="image/jpeg"/>
  <Override PartName="/ppt/media/image35.png" ContentType="image/png"/>
  <Override PartName="/ppt/media/image13.png" ContentType="image/png"/>
  <Override PartName="/ppt/media/image8.png" ContentType="image/png"/>
  <Override PartName="/ppt/media/image51.png" ContentType="image/png"/>
  <Override PartName="/ppt/media/image2.png" ContentType="image/png"/>
  <Override PartName="/ppt/media/image3.png" ContentType="image/png"/>
  <Override PartName="/ppt/media/image52.png" ContentType="image/png"/>
  <Override PartName="/ppt/media/image30.png" ContentType="image/png"/>
  <Override PartName="/ppt/media/image4.png" ContentType="image/png"/>
  <Override PartName="/ppt/media/image31.png" ContentType="image/png"/>
  <Override PartName="/ppt/media/image53.png" ContentType="image/png"/>
  <Override PartName="/ppt/media/image5.png" ContentType="image/png"/>
  <Override PartName="/ppt/media/image10.png" ContentType="image/png"/>
  <Override PartName="/ppt/media/image32.png" ContentType="image/png"/>
  <Override PartName="/ppt/media/image6.png" ContentType="image/png"/>
  <Override PartName="/ppt/media/image11.png" ContentType="image/png"/>
  <Override PartName="/ppt/media/image33.png" ContentType="image/png"/>
  <Override PartName="/ppt/media/image7.png" ContentType="image/png"/>
  <Override PartName="/ppt/media/image12.png" ContentType="image/png"/>
  <Override PartName="/ppt/media/image34.png" ContentType="image/png"/>
  <Override PartName="/ppt/media/image9.png" ContentType="image/png"/>
  <Override PartName="/ppt/media/image14.png" ContentType="image/png"/>
  <Override PartName="/ppt/media/image36.png" ContentType="image/png"/>
  <Override PartName="/ppt/media/image15.png" ContentType="image/png"/>
  <Override PartName="/ppt/media/image37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2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44.png" ContentType="image/png"/>
  <Override PartName="/ppt/media/image23.png" ContentType="image/png"/>
  <Override PartName="/ppt/media/image45.png" ContentType="image/png"/>
  <Override PartName="/ppt/media/image24.png" ContentType="image/png"/>
  <Override PartName="/ppt/media/image46.png" ContentType="image/png"/>
  <Override PartName="/ppt/media/image25.png" ContentType="image/png"/>
  <Override PartName="/ppt/media/image47.png" ContentType="image/png"/>
  <Override PartName="/ppt/media/image26.png" ContentType="image/png"/>
  <Override PartName="/ppt/media/image48.png" ContentType="image/png"/>
  <Override PartName="/ppt/media/image27.png" ContentType="image/png"/>
  <Override PartName="/ppt/media/image49.png" ContentType="image/png"/>
  <Override PartName="/ppt/media/image28.png" ContentType="image/png"/>
  <Override PartName="/ppt/media/image29.png" ContentType="image/png"/>
  <Override PartName="/ppt/media/image40.png" ContentType="image/png"/>
  <Override PartName="/ppt/media/image41.png" ContentType="image/png"/>
  <Override PartName="/ppt/media/image50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8685B65-044B-4928-BC0D-33E26EE9355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81000" y="102960"/>
            <a:ext cx="16241400" cy="197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365920"/>
            <a:ext cx="16458840" cy="323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912280"/>
            <a:ext cx="16458840" cy="323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43AEBA5-F387-488F-9C1F-3C529D3ED35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81000" y="102960"/>
            <a:ext cx="16241400" cy="197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365920"/>
            <a:ext cx="8031600" cy="323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365920"/>
            <a:ext cx="8031600" cy="323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912280"/>
            <a:ext cx="8031600" cy="323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912280"/>
            <a:ext cx="8031600" cy="323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B59D15F-7039-4540-BDF4-4D032F13CCD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81000" y="102960"/>
            <a:ext cx="16241400" cy="197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365920"/>
            <a:ext cx="5299560" cy="323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365920"/>
            <a:ext cx="5299560" cy="323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365920"/>
            <a:ext cx="5299560" cy="323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912280"/>
            <a:ext cx="5299560" cy="323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912280"/>
            <a:ext cx="5299560" cy="323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912280"/>
            <a:ext cx="5299560" cy="323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8405D4A-59FE-499A-BEFF-CA304BF6475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81000" y="102960"/>
            <a:ext cx="16241400" cy="197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365920"/>
            <a:ext cx="16458840" cy="678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793B6F1-EFE6-4633-9E95-3B1DB2FDAF9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81000" y="102960"/>
            <a:ext cx="16241400" cy="197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365920"/>
            <a:ext cx="16458840" cy="678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4038EEE-A77B-4D4E-B850-399D8614718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81000" y="102960"/>
            <a:ext cx="16241400" cy="197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365920"/>
            <a:ext cx="8031600" cy="678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365920"/>
            <a:ext cx="8031600" cy="678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279A1D4-7D29-42B1-BDAC-B45FB319F31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81000" y="102960"/>
            <a:ext cx="16241400" cy="197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E7C0906-B552-4387-A525-19ECD7176F2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81000" y="102960"/>
            <a:ext cx="16241400" cy="9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E89E904-18F0-4912-968F-0FC19BABCFA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81000" y="102960"/>
            <a:ext cx="16241400" cy="197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365920"/>
            <a:ext cx="8031600" cy="323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365920"/>
            <a:ext cx="8031600" cy="678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912280"/>
            <a:ext cx="8031600" cy="323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EF4C128-3814-4501-8C79-3831DAF2EC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81000" y="102960"/>
            <a:ext cx="16241400" cy="197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365920"/>
            <a:ext cx="8031600" cy="678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365920"/>
            <a:ext cx="8031600" cy="323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912280"/>
            <a:ext cx="8031600" cy="323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B09042E-2FBF-4E4C-B88D-BDE6508036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81000" y="102960"/>
            <a:ext cx="16241400" cy="197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365920"/>
            <a:ext cx="8031600" cy="323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365920"/>
            <a:ext cx="8031600" cy="323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912280"/>
            <a:ext cx="16458840" cy="323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DB2C84F-CD30-4527-9B0C-BDB0E8E656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g object 16" descr="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371600" y="3188880"/>
            <a:ext cx="155444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5950" spc="-1" strike="noStrike">
                <a:solidFill>
                  <a:srgbClr val="000000"/>
                </a:solidFill>
                <a:latin typeface="Calibri"/>
              </a:rPr>
              <a:t>Clique para editar o formato do texto do título</a:t>
            </a:r>
            <a:endParaRPr b="0" lang="pt-BR" sz="59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2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579C5DC-89AD-49D4-8BF7-C5D08100DB3A}" type="slidenum">
              <a:rPr b="0" lang="pt-BR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9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0.png"/><Relationship Id="rId10" Type="http://schemas.openxmlformats.org/officeDocument/2006/relationships/image" Target="../media/image18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2.png"/><Relationship Id="rId24" Type="http://schemas.openxmlformats.org/officeDocument/2006/relationships/image" Target="../media/image33.png"/><Relationship Id="rId25" Type="http://schemas.openxmlformats.org/officeDocument/2006/relationships/image" Target="../media/image33.png"/><Relationship Id="rId26" Type="http://schemas.openxmlformats.org/officeDocument/2006/relationships/image" Target="../media/image34.png"/><Relationship Id="rId27" Type="http://schemas.openxmlformats.org/officeDocument/2006/relationships/image" Target="../media/image35.png"/><Relationship Id="rId28" Type="http://schemas.openxmlformats.org/officeDocument/2006/relationships/image" Target="../media/image36.png"/><Relationship Id="rId29" Type="http://schemas.openxmlformats.org/officeDocument/2006/relationships/image" Target="../media/image37.png"/><Relationship Id="rId30" Type="http://schemas.openxmlformats.org/officeDocument/2006/relationships/image" Target="../media/image38.png"/><Relationship Id="rId31" Type="http://schemas.openxmlformats.org/officeDocument/2006/relationships/image" Target="../media/image39.png"/><Relationship Id="rId32" Type="http://schemas.openxmlformats.org/officeDocument/2006/relationships/image" Target="../media/image40.png"/><Relationship Id="rId33" Type="http://schemas.openxmlformats.org/officeDocument/2006/relationships/image" Target="../media/image41.png"/><Relationship Id="rId34" Type="http://schemas.openxmlformats.org/officeDocument/2006/relationships/image" Target="../media/image42.png"/><Relationship Id="rId35" Type="http://schemas.openxmlformats.org/officeDocument/2006/relationships/image" Target="../media/image43.png"/><Relationship Id="rId36" Type="http://schemas.openxmlformats.org/officeDocument/2006/relationships/image" Target="../media/image44.png"/><Relationship Id="rId37" Type="http://schemas.openxmlformats.org/officeDocument/2006/relationships/image" Target="../media/image45.png"/><Relationship Id="rId38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/>
          <p:cNvSpPr/>
          <p:nvPr/>
        </p:nvSpPr>
        <p:spPr>
          <a:xfrm>
            <a:off x="13557600" y="0"/>
            <a:ext cx="4730400" cy="5889960"/>
          </a:xfrm>
          <a:custGeom>
            <a:avLst/>
            <a:gdLst>
              <a:gd name="textAreaLeft" fmla="*/ 0 w 4730400"/>
              <a:gd name="textAreaRight" fmla="*/ 4730760 w 4730400"/>
              <a:gd name="textAreaTop" fmla="*/ 0 h 5889960"/>
              <a:gd name="textAreaBottom" fmla="*/ 5890320 h 5889960"/>
            </a:gdLst>
            <a:ahLst/>
            <a:rect l="textAreaLeft" t="textAreaTop" r="textAreaRight" b="textAreaBottom"/>
            <a:pathLst>
              <a:path w="4730750" h="5890260">
                <a:moveTo>
                  <a:pt x="2315108" y="5885497"/>
                </a:moveTo>
                <a:lnTo>
                  <a:pt x="1198232" y="4244594"/>
                </a:lnTo>
                <a:lnTo>
                  <a:pt x="1142530" y="4095051"/>
                </a:lnTo>
                <a:lnTo>
                  <a:pt x="1086104" y="4102417"/>
                </a:lnTo>
                <a:lnTo>
                  <a:pt x="1039596" y="4101795"/>
                </a:lnTo>
                <a:lnTo>
                  <a:pt x="982027" y="4107510"/>
                </a:lnTo>
                <a:lnTo>
                  <a:pt x="934415" y="4105262"/>
                </a:lnTo>
                <a:lnTo>
                  <a:pt x="886256" y="4102227"/>
                </a:lnTo>
                <a:lnTo>
                  <a:pt x="827062" y="4105541"/>
                </a:lnTo>
                <a:lnTo>
                  <a:pt x="777849" y="4100957"/>
                </a:lnTo>
                <a:lnTo>
                  <a:pt x="728116" y="4095610"/>
                </a:lnTo>
                <a:lnTo>
                  <a:pt x="677887" y="4089514"/>
                </a:lnTo>
                <a:lnTo>
                  <a:pt x="627151" y="4082694"/>
                </a:lnTo>
                <a:lnTo>
                  <a:pt x="575932" y="4075150"/>
                </a:lnTo>
                <a:lnTo>
                  <a:pt x="524243" y="4066908"/>
                </a:lnTo>
                <a:lnTo>
                  <a:pt x="472071" y="4057980"/>
                </a:lnTo>
                <a:lnTo>
                  <a:pt x="429933" y="4041216"/>
                </a:lnTo>
                <a:lnTo>
                  <a:pt x="376859" y="4030942"/>
                </a:lnTo>
                <a:lnTo>
                  <a:pt x="333832" y="4012882"/>
                </a:lnTo>
                <a:lnTo>
                  <a:pt x="279869" y="4001312"/>
                </a:lnTo>
                <a:lnTo>
                  <a:pt x="235991" y="3981983"/>
                </a:lnTo>
                <a:lnTo>
                  <a:pt x="181190" y="3969181"/>
                </a:lnTo>
                <a:lnTo>
                  <a:pt x="91376" y="3927500"/>
                </a:lnTo>
                <a:lnTo>
                  <a:pt x="0" y="3883545"/>
                </a:lnTo>
                <a:lnTo>
                  <a:pt x="7518" y="3984879"/>
                </a:lnTo>
                <a:lnTo>
                  <a:pt x="16383" y="4088180"/>
                </a:lnTo>
                <a:lnTo>
                  <a:pt x="31788" y="4133392"/>
                </a:lnTo>
                <a:lnTo>
                  <a:pt x="37020" y="4186212"/>
                </a:lnTo>
                <a:lnTo>
                  <a:pt x="53035" y="4232326"/>
                </a:lnTo>
                <a:lnTo>
                  <a:pt x="58864" y="4286008"/>
                </a:lnTo>
                <a:lnTo>
                  <a:pt x="180632" y="4622914"/>
                </a:lnTo>
                <a:lnTo>
                  <a:pt x="209499" y="4665332"/>
                </a:lnTo>
                <a:lnTo>
                  <a:pt x="228104" y="4715218"/>
                </a:lnTo>
                <a:lnTo>
                  <a:pt x="257403" y="4758271"/>
                </a:lnTo>
                <a:lnTo>
                  <a:pt x="276415" y="4808779"/>
                </a:lnTo>
                <a:lnTo>
                  <a:pt x="447611" y="5060302"/>
                </a:lnTo>
                <a:lnTo>
                  <a:pt x="484974" y="5092636"/>
                </a:lnTo>
                <a:lnTo>
                  <a:pt x="538226" y="5170856"/>
                </a:lnTo>
                <a:lnTo>
                  <a:pt x="611759" y="5233746"/>
                </a:lnTo>
                <a:lnTo>
                  <a:pt x="637743" y="5271922"/>
                </a:lnTo>
                <a:lnTo>
                  <a:pt x="922007" y="5509006"/>
                </a:lnTo>
                <a:lnTo>
                  <a:pt x="967003" y="5529961"/>
                </a:lnTo>
                <a:lnTo>
                  <a:pt x="1001242" y="5557698"/>
                </a:lnTo>
                <a:lnTo>
                  <a:pt x="1045730" y="5577903"/>
                </a:lnTo>
                <a:lnTo>
                  <a:pt x="1079449" y="5604878"/>
                </a:lnTo>
                <a:lnTo>
                  <a:pt x="1123391" y="5624296"/>
                </a:lnTo>
                <a:lnTo>
                  <a:pt x="1156563" y="5650458"/>
                </a:lnTo>
                <a:lnTo>
                  <a:pt x="1199946" y="5669064"/>
                </a:lnTo>
                <a:lnTo>
                  <a:pt x="1285836" y="5704979"/>
                </a:lnTo>
                <a:lnTo>
                  <a:pt x="1370533" y="5739117"/>
                </a:lnTo>
                <a:lnTo>
                  <a:pt x="1412405" y="5755500"/>
                </a:lnTo>
                <a:lnTo>
                  <a:pt x="1453959" y="5771413"/>
                </a:lnTo>
                <a:lnTo>
                  <a:pt x="1495196" y="5786844"/>
                </a:lnTo>
                <a:lnTo>
                  <a:pt x="1536090" y="5801779"/>
                </a:lnTo>
                <a:lnTo>
                  <a:pt x="1587144" y="5809081"/>
                </a:lnTo>
                <a:lnTo>
                  <a:pt x="1627352" y="5823013"/>
                </a:lnTo>
                <a:lnTo>
                  <a:pt x="1667217" y="5836437"/>
                </a:lnTo>
                <a:lnTo>
                  <a:pt x="1717217" y="5842190"/>
                </a:lnTo>
                <a:lnTo>
                  <a:pt x="1756346" y="5854547"/>
                </a:lnTo>
                <a:lnTo>
                  <a:pt x="1805622" y="5859208"/>
                </a:lnTo>
                <a:lnTo>
                  <a:pt x="1844014" y="5870473"/>
                </a:lnTo>
                <a:lnTo>
                  <a:pt x="1892515" y="5874029"/>
                </a:lnTo>
                <a:lnTo>
                  <a:pt x="1940636" y="5877014"/>
                </a:lnTo>
                <a:lnTo>
                  <a:pt x="1977859" y="5886564"/>
                </a:lnTo>
                <a:lnTo>
                  <a:pt x="2025180" y="5888367"/>
                </a:lnTo>
                <a:lnTo>
                  <a:pt x="2072093" y="5889587"/>
                </a:lnTo>
                <a:lnTo>
                  <a:pt x="2118601" y="5890196"/>
                </a:lnTo>
                <a:lnTo>
                  <a:pt x="2164677" y="5890184"/>
                </a:lnTo>
                <a:lnTo>
                  <a:pt x="2210333" y="5889549"/>
                </a:lnTo>
                <a:lnTo>
                  <a:pt x="2255545" y="5888266"/>
                </a:lnTo>
                <a:lnTo>
                  <a:pt x="2300338" y="5886348"/>
                </a:lnTo>
                <a:lnTo>
                  <a:pt x="2315108" y="5885497"/>
                </a:lnTo>
                <a:close/>
              </a:path>
              <a:path w="4730750" h="5890260">
                <a:moveTo>
                  <a:pt x="4341685" y="3716794"/>
                </a:moveTo>
                <a:lnTo>
                  <a:pt x="4341495" y="3671366"/>
                </a:lnTo>
                <a:lnTo>
                  <a:pt x="4340187" y="3579164"/>
                </a:lnTo>
                <a:lnTo>
                  <a:pt x="4328592" y="3539553"/>
                </a:lnTo>
                <a:lnTo>
                  <a:pt x="4325518" y="3444760"/>
                </a:lnTo>
                <a:lnTo>
                  <a:pt x="4313072" y="3403904"/>
                </a:lnTo>
                <a:lnTo>
                  <a:pt x="4310850" y="3355505"/>
                </a:lnTo>
                <a:lnTo>
                  <a:pt x="4297870" y="3313849"/>
                </a:lnTo>
                <a:lnTo>
                  <a:pt x="4295127" y="3264674"/>
                </a:lnTo>
                <a:lnTo>
                  <a:pt x="4267886" y="3179521"/>
                </a:lnTo>
                <a:lnTo>
                  <a:pt x="4264406" y="3129267"/>
                </a:lnTo>
                <a:lnTo>
                  <a:pt x="4206202" y="2953486"/>
                </a:lnTo>
                <a:lnTo>
                  <a:pt x="4180624" y="2915894"/>
                </a:lnTo>
                <a:lnTo>
                  <a:pt x="4149852" y="2825534"/>
                </a:lnTo>
                <a:lnTo>
                  <a:pt x="4123677" y="2787091"/>
                </a:lnTo>
                <a:lnTo>
                  <a:pt x="4107815" y="2741218"/>
                </a:lnTo>
                <a:lnTo>
                  <a:pt x="4081284" y="2702229"/>
                </a:lnTo>
                <a:lnTo>
                  <a:pt x="4065079" y="2655849"/>
                </a:lnTo>
                <a:lnTo>
                  <a:pt x="3947972" y="2483802"/>
                </a:lnTo>
                <a:lnTo>
                  <a:pt x="3055569" y="3091205"/>
                </a:lnTo>
                <a:lnTo>
                  <a:pt x="3145548" y="3223412"/>
                </a:lnTo>
                <a:lnTo>
                  <a:pt x="3177019" y="3314789"/>
                </a:lnTo>
                <a:lnTo>
                  <a:pt x="3202660" y="3352457"/>
                </a:lnTo>
                <a:lnTo>
                  <a:pt x="3217380" y="3396640"/>
                </a:lnTo>
                <a:lnTo>
                  <a:pt x="3221139" y="3447300"/>
                </a:lnTo>
                <a:lnTo>
                  <a:pt x="3248190" y="3532187"/>
                </a:lnTo>
                <a:lnTo>
                  <a:pt x="3250438" y="3580625"/>
                </a:lnTo>
                <a:lnTo>
                  <a:pt x="3252127" y="3628250"/>
                </a:lnTo>
                <a:lnTo>
                  <a:pt x="3253232" y="3675024"/>
                </a:lnTo>
                <a:lnTo>
                  <a:pt x="3253727" y="3720909"/>
                </a:lnTo>
                <a:lnTo>
                  <a:pt x="3253600" y="3765854"/>
                </a:lnTo>
                <a:lnTo>
                  <a:pt x="3252825" y="3809847"/>
                </a:lnTo>
                <a:lnTo>
                  <a:pt x="3251352" y="3852837"/>
                </a:lnTo>
                <a:lnTo>
                  <a:pt x="3238690" y="3901935"/>
                </a:lnTo>
                <a:lnTo>
                  <a:pt x="3235782" y="3942804"/>
                </a:lnTo>
                <a:lnTo>
                  <a:pt x="3221621" y="3989717"/>
                </a:lnTo>
                <a:lnTo>
                  <a:pt x="3217176" y="4028325"/>
                </a:lnTo>
                <a:lnTo>
                  <a:pt x="3201428" y="4072902"/>
                </a:lnTo>
                <a:lnTo>
                  <a:pt x="3184842" y="4116247"/>
                </a:lnTo>
                <a:lnTo>
                  <a:pt x="3167405" y="4158335"/>
                </a:lnTo>
                <a:lnTo>
                  <a:pt x="3149079" y="4199128"/>
                </a:lnTo>
                <a:lnTo>
                  <a:pt x="3129838" y="4238574"/>
                </a:lnTo>
                <a:lnTo>
                  <a:pt x="3099181" y="4283811"/>
                </a:lnTo>
                <a:lnTo>
                  <a:pt x="3078048" y="4320476"/>
                </a:lnTo>
                <a:lnTo>
                  <a:pt x="3055937" y="4355706"/>
                </a:lnTo>
                <a:lnTo>
                  <a:pt x="3022320" y="4396600"/>
                </a:lnTo>
                <a:lnTo>
                  <a:pt x="2998165" y="4428820"/>
                </a:lnTo>
                <a:lnTo>
                  <a:pt x="2962452" y="4466628"/>
                </a:lnTo>
                <a:lnTo>
                  <a:pt x="2925648" y="4502848"/>
                </a:lnTo>
                <a:lnTo>
                  <a:pt x="2898241" y="4530280"/>
                </a:lnTo>
                <a:lnTo>
                  <a:pt x="2859189" y="4563199"/>
                </a:lnTo>
                <a:lnTo>
                  <a:pt x="2818981" y="4594415"/>
                </a:lnTo>
                <a:lnTo>
                  <a:pt x="2777591" y="4623879"/>
                </a:lnTo>
                <a:lnTo>
                  <a:pt x="2734995" y="4651578"/>
                </a:lnTo>
                <a:lnTo>
                  <a:pt x="2701709" y="4670387"/>
                </a:lnTo>
                <a:lnTo>
                  <a:pt x="2656763" y="4694644"/>
                </a:lnTo>
                <a:lnTo>
                  <a:pt x="2610688" y="4717224"/>
                </a:lnTo>
                <a:lnTo>
                  <a:pt x="2573998" y="4731029"/>
                </a:lnTo>
                <a:lnTo>
                  <a:pt x="2525712" y="4750384"/>
                </a:lnTo>
                <a:lnTo>
                  <a:pt x="2476385" y="4768189"/>
                </a:lnTo>
                <a:lnTo>
                  <a:pt x="2436507" y="4777321"/>
                </a:lnTo>
                <a:lnTo>
                  <a:pt x="2395626" y="4784966"/>
                </a:lnTo>
                <a:lnTo>
                  <a:pt x="2343264" y="4798314"/>
                </a:lnTo>
                <a:lnTo>
                  <a:pt x="2300440" y="4803114"/>
                </a:lnTo>
                <a:lnTo>
                  <a:pt x="2256675" y="4806531"/>
                </a:lnTo>
                <a:lnTo>
                  <a:pt x="2212009" y="4808626"/>
                </a:lnTo>
                <a:lnTo>
                  <a:pt x="2166455" y="4809414"/>
                </a:lnTo>
                <a:lnTo>
                  <a:pt x="2120049" y="4808931"/>
                </a:lnTo>
                <a:lnTo>
                  <a:pt x="2072805" y="4807242"/>
                </a:lnTo>
                <a:lnTo>
                  <a:pt x="2024761" y="4804359"/>
                </a:lnTo>
                <a:lnTo>
                  <a:pt x="1986419" y="4793183"/>
                </a:lnTo>
                <a:lnTo>
                  <a:pt x="1936838" y="4788039"/>
                </a:lnTo>
                <a:lnTo>
                  <a:pt x="1897011" y="4774666"/>
                </a:lnTo>
                <a:lnTo>
                  <a:pt x="1845983" y="4767415"/>
                </a:lnTo>
                <a:lnTo>
                  <a:pt x="1804771" y="4752010"/>
                </a:lnTo>
                <a:lnTo>
                  <a:pt x="1762899" y="4735639"/>
                </a:lnTo>
                <a:lnTo>
                  <a:pt x="1720405" y="4718342"/>
                </a:lnTo>
                <a:lnTo>
                  <a:pt x="1677301" y="4700155"/>
                </a:lnTo>
                <a:lnTo>
                  <a:pt x="1633613" y="4681118"/>
                </a:lnTo>
                <a:lnTo>
                  <a:pt x="1599882" y="4654118"/>
                </a:lnTo>
                <a:lnTo>
                  <a:pt x="1555102" y="4633480"/>
                </a:lnTo>
                <a:lnTo>
                  <a:pt x="1449362" y="4545838"/>
                </a:lnTo>
                <a:lnTo>
                  <a:pt x="1376680" y="4484192"/>
                </a:lnTo>
                <a:lnTo>
                  <a:pt x="1350264" y="4445368"/>
                </a:lnTo>
                <a:lnTo>
                  <a:pt x="1312989" y="4413186"/>
                </a:lnTo>
                <a:lnTo>
                  <a:pt x="2315108" y="5885497"/>
                </a:lnTo>
                <a:lnTo>
                  <a:pt x="2344674" y="5883783"/>
                </a:lnTo>
                <a:lnTo>
                  <a:pt x="2388565" y="5880544"/>
                </a:lnTo>
                <a:lnTo>
                  <a:pt x="2431986" y="5876645"/>
                </a:lnTo>
                <a:lnTo>
                  <a:pt x="2474950" y="5872048"/>
                </a:lnTo>
                <a:lnTo>
                  <a:pt x="2527947" y="5859627"/>
                </a:lnTo>
                <a:lnTo>
                  <a:pt x="2569972" y="5853658"/>
                </a:lnTo>
                <a:lnTo>
                  <a:pt x="2611513" y="5846965"/>
                </a:lnTo>
                <a:lnTo>
                  <a:pt x="2663063" y="5832424"/>
                </a:lnTo>
                <a:lnTo>
                  <a:pt x="2703614" y="5824296"/>
                </a:lnTo>
                <a:lnTo>
                  <a:pt x="2743670" y="5815431"/>
                </a:lnTo>
                <a:lnTo>
                  <a:pt x="2793708" y="5798667"/>
                </a:lnTo>
                <a:lnTo>
                  <a:pt x="2832747" y="5788304"/>
                </a:lnTo>
                <a:lnTo>
                  <a:pt x="2881757" y="5770029"/>
                </a:lnTo>
                <a:lnTo>
                  <a:pt x="2919742" y="5758129"/>
                </a:lnTo>
                <a:lnTo>
                  <a:pt x="2967698" y="5738304"/>
                </a:lnTo>
                <a:lnTo>
                  <a:pt x="3015119" y="5717692"/>
                </a:lnTo>
                <a:lnTo>
                  <a:pt x="3051492" y="5703417"/>
                </a:lnTo>
                <a:lnTo>
                  <a:pt x="3097822" y="5681192"/>
                </a:lnTo>
                <a:lnTo>
                  <a:pt x="3143580" y="5658142"/>
                </a:lnTo>
                <a:lnTo>
                  <a:pt x="3178289" y="5641416"/>
                </a:lnTo>
                <a:lnTo>
                  <a:pt x="3222917" y="5616714"/>
                </a:lnTo>
                <a:lnTo>
                  <a:pt x="3266973" y="5591162"/>
                </a:lnTo>
                <a:lnTo>
                  <a:pt x="3310458" y="5564759"/>
                </a:lnTo>
                <a:lnTo>
                  <a:pt x="3342843" y="5544629"/>
                </a:lnTo>
                <a:lnTo>
                  <a:pt x="3385121" y="5516448"/>
                </a:lnTo>
                <a:lnTo>
                  <a:pt x="3426841" y="5487454"/>
                </a:lnTo>
                <a:lnTo>
                  <a:pt x="3467938" y="5457558"/>
                </a:lnTo>
                <a:lnTo>
                  <a:pt x="3508451" y="5426799"/>
                </a:lnTo>
                <a:lnTo>
                  <a:pt x="3537889" y="5402338"/>
                </a:lnTo>
                <a:lnTo>
                  <a:pt x="3577247" y="5369877"/>
                </a:lnTo>
                <a:lnTo>
                  <a:pt x="3616033" y="5336578"/>
                </a:lnTo>
                <a:lnTo>
                  <a:pt x="3654260" y="5302453"/>
                </a:lnTo>
                <a:lnTo>
                  <a:pt x="3681425" y="5274653"/>
                </a:lnTo>
                <a:lnTo>
                  <a:pt x="3718534" y="5238902"/>
                </a:lnTo>
                <a:lnTo>
                  <a:pt x="3744620" y="5209502"/>
                </a:lnTo>
                <a:lnTo>
                  <a:pt x="3780650" y="5172164"/>
                </a:lnTo>
                <a:lnTo>
                  <a:pt x="3816146" y="5134038"/>
                </a:lnTo>
                <a:lnTo>
                  <a:pt x="3840632" y="5102288"/>
                </a:lnTo>
                <a:lnTo>
                  <a:pt x="3875087" y="5062639"/>
                </a:lnTo>
                <a:lnTo>
                  <a:pt x="3898531" y="5029365"/>
                </a:lnTo>
                <a:lnTo>
                  <a:pt x="3921468" y="4995354"/>
                </a:lnTo>
                <a:lnTo>
                  <a:pt x="3954411" y="4953457"/>
                </a:lnTo>
                <a:lnTo>
                  <a:pt x="3976357" y="4917986"/>
                </a:lnTo>
                <a:lnTo>
                  <a:pt x="4008310" y="4874653"/>
                </a:lnTo>
                <a:lnTo>
                  <a:pt x="4029278" y="4837747"/>
                </a:lnTo>
                <a:lnTo>
                  <a:pt x="4049776" y="4800155"/>
                </a:lnTo>
                <a:lnTo>
                  <a:pt x="4069804" y="4761865"/>
                </a:lnTo>
                <a:lnTo>
                  <a:pt x="4089362" y="4722888"/>
                </a:lnTo>
                <a:lnTo>
                  <a:pt x="4118965" y="4676102"/>
                </a:lnTo>
                <a:lnTo>
                  <a:pt x="4137622" y="4635805"/>
                </a:lnTo>
                <a:lnTo>
                  <a:pt x="4155833" y="4594847"/>
                </a:lnTo>
                <a:lnTo>
                  <a:pt x="4173601" y="4553242"/>
                </a:lnTo>
                <a:lnTo>
                  <a:pt x="4190949" y="4511002"/>
                </a:lnTo>
                <a:lnTo>
                  <a:pt x="4207853" y="4468139"/>
                </a:lnTo>
                <a:lnTo>
                  <a:pt x="4224350" y="4424654"/>
                </a:lnTo>
                <a:lnTo>
                  <a:pt x="4229925" y="4387710"/>
                </a:lnTo>
                <a:lnTo>
                  <a:pt x="4245597" y="4343019"/>
                </a:lnTo>
                <a:lnTo>
                  <a:pt x="4260862" y="4297743"/>
                </a:lnTo>
                <a:lnTo>
                  <a:pt x="4275747" y="4251884"/>
                </a:lnTo>
                <a:lnTo>
                  <a:pt x="4279735" y="4212602"/>
                </a:lnTo>
                <a:lnTo>
                  <a:pt x="4293832" y="4165612"/>
                </a:lnTo>
                <a:lnTo>
                  <a:pt x="4297057" y="4125214"/>
                </a:lnTo>
                <a:lnTo>
                  <a:pt x="4310418" y="4077119"/>
                </a:lnTo>
                <a:lnTo>
                  <a:pt x="4312907" y="4035641"/>
                </a:lnTo>
                <a:lnTo>
                  <a:pt x="4325544" y="3986492"/>
                </a:lnTo>
                <a:lnTo>
                  <a:pt x="4327334" y="3943972"/>
                </a:lnTo>
                <a:lnTo>
                  <a:pt x="4328769" y="3900944"/>
                </a:lnTo>
                <a:lnTo>
                  <a:pt x="4329862" y="3857421"/>
                </a:lnTo>
                <a:lnTo>
                  <a:pt x="4341126" y="3806253"/>
                </a:lnTo>
                <a:lnTo>
                  <a:pt x="4341571" y="3761765"/>
                </a:lnTo>
                <a:lnTo>
                  <a:pt x="4341685" y="3716794"/>
                </a:lnTo>
                <a:close/>
              </a:path>
              <a:path w="4730750" h="5890260">
                <a:moveTo>
                  <a:pt x="4730331" y="0"/>
                </a:moveTo>
                <a:lnTo>
                  <a:pt x="3759225" y="0"/>
                </a:lnTo>
                <a:lnTo>
                  <a:pt x="934923" y="1922360"/>
                </a:lnTo>
                <a:lnTo>
                  <a:pt x="891819" y="1952459"/>
                </a:lnTo>
                <a:lnTo>
                  <a:pt x="849693" y="1983384"/>
                </a:lnTo>
                <a:lnTo>
                  <a:pt x="808520" y="2015134"/>
                </a:lnTo>
                <a:lnTo>
                  <a:pt x="768299" y="2047684"/>
                </a:lnTo>
                <a:lnTo>
                  <a:pt x="729043" y="2081047"/>
                </a:lnTo>
                <a:lnTo>
                  <a:pt x="690740" y="2115159"/>
                </a:lnTo>
                <a:lnTo>
                  <a:pt x="653415" y="2150033"/>
                </a:lnTo>
                <a:lnTo>
                  <a:pt x="617054" y="2185644"/>
                </a:lnTo>
                <a:lnTo>
                  <a:pt x="581672" y="2221966"/>
                </a:lnTo>
                <a:lnTo>
                  <a:pt x="547268" y="2258974"/>
                </a:lnTo>
                <a:lnTo>
                  <a:pt x="513842" y="2296668"/>
                </a:lnTo>
                <a:lnTo>
                  <a:pt x="481393" y="2335009"/>
                </a:lnTo>
                <a:lnTo>
                  <a:pt x="449935" y="2373973"/>
                </a:lnTo>
                <a:lnTo>
                  <a:pt x="419468" y="2413571"/>
                </a:lnTo>
                <a:lnTo>
                  <a:pt x="390004" y="2453754"/>
                </a:lnTo>
                <a:lnTo>
                  <a:pt x="361530" y="2494521"/>
                </a:lnTo>
                <a:lnTo>
                  <a:pt x="334060" y="2535834"/>
                </a:lnTo>
                <a:lnTo>
                  <a:pt x="307594" y="2577693"/>
                </a:lnTo>
                <a:lnTo>
                  <a:pt x="282143" y="2620073"/>
                </a:lnTo>
                <a:lnTo>
                  <a:pt x="257695" y="2662948"/>
                </a:lnTo>
                <a:lnTo>
                  <a:pt x="234276" y="2706293"/>
                </a:lnTo>
                <a:lnTo>
                  <a:pt x="211861" y="2750108"/>
                </a:lnTo>
                <a:lnTo>
                  <a:pt x="248818" y="2781808"/>
                </a:lnTo>
                <a:lnTo>
                  <a:pt x="286956" y="2811678"/>
                </a:lnTo>
                <a:lnTo>
                  <a:pt x="326199" y="2839682"/>
                </a:lnTo>
                <a:lnTo>
                  <a:pt x="366496" y="2865831"/>
                </a:lnTo>
                <a:lnTo>
                  <a:pt x="407758" y="2890101"/>
                </a:lnTo>
                <a:lnTo>
                  <a:pt x="449922" y="2912465"/>
                </a:lnTo>
                <a:lnTo>
                  <a:pt x="492912" y="2932938"/>
                </a:lnTo>
                <a:lnTo>
                  <a:pt x="536676" y="2951480"/>
                </a:lnTo>
                <a:lnTo>
                  <a:pt x="581126" y="2968104"/>
                </a:lnTo>
                <a:lnTo>
                  <a:pt x="626186" y="2982772"/>
                </a:lnTo>
                <a:lnTo>
                  <a:pt x="671817" y="2995472"/>
                </a:lnTo>
                <a:lnTo>
                  <a:pt x="717918" y="3006217"/>
                </a:lnTo>
                <a:lnTo>
                  <a:pt x="764425" y="3014967"/>
                </a:lnTo>
                <a:lnTo>
                  <a:pt x="811276" y="3021723"/>
                </a:lnTo>
                <a:lnTo>
                  <a:pt x="858405" y="3026460"/>
                </a:lnTo>
                <a:lnTo>
                  <a:pt x="905725" y="3029166"/>
                </a:lnTo>
                <a:lnTo>
                  <a:pt x="953173" y="3029851"/>
                </a:lnTo>
                <a:lnTo>
                  <a:pt x="1000683" y="3028467"/>
                </a:lnTo>
                <a:lnTo>
                  <a:pt x="1048181" y="3025025"/>
                </a:lnTo>
                <a:lnTo>
                  <a:pt x="1095603" y="3019501"/>
                </a:lnTo>
                <a:lnTo>
                  <a:pt x="1142873" y="3011894"/>
                </a:lnTo>
                <a:lnTo>
                  <a:pt x="1189926" y="3002165"/>
                </a:lnTo>
                <a:lnTo>
                  <a:pt x="1236675" y="2990329"/>
                </a:lnTo>
                <a:lnTo>
                  <a:pt x="1283068" y="2976359"/>
                </a:lnTo>
                <a:lnTo>
                  <a:pt x="1329042" y="2960243"/>
                </a:lnTo>
                <a:lnTo>
                  <a:pt x="4271302" y="957592"/>
                </a:lnTo>
                <a:lnTo>
                  <a:pt x="4310469" y="929652"/>
                </a:lnTo>
                <a:lnTo>
                  <a:pt x="4348023" y="900315"/>
                </a:lnTo>
                <a:lnTo>
                  <a:pt x="4383964" y="869619"/>
                </a:lnTo>
                <a:lnTo>
                  <a:pt x="4418254" y="837628"/>
                </a:lnTo>
                <a:lnTo>
                  <a:pt x="4450905" y="804418"/>
                </a:lnTo>
                <a:lnTo>
                  <a:pt x="4481893" y="770026"/>
                </a:lnTo>
                <a:lnTo>
                  <a:pt x="4511205" y="734542"/>
                </a:lnTo>
                <a:lnTo>
                  <a:pt x="4538840" y="698004"/>
                </a:lnTo>
                <a:lnTo>
                  <a:pt x="4564786" y="660488"/>
                </a:lnTo>
                <a:lnTo>
                  <a:pt x="4589018" y="622033"/>
                </a:lnTo>
                <a:lnTo>
                  <a:pt x="4611535" y="582726"/>
                </a:lnTo>
                <a:lnTo>
                  <a:pt x="4632325" y="542620"/>
                </a:lnTo>
                <a:lnTo>
                  <a:pt x="4651375" y="501764"/>
                </a:lnTo>
                <a:lnTo>
                  <a:pt x="4668672" y="460235"/>
                </a:lnTo>
                <a:lnTo>
                  <a:pt x="4684204" y="418084"/>
                </a:lnTo>
                <a:lnTo>
                  <a:pt x="4697971" y="375373"/>
                </a:lnTo>
                <a:lnTo>
                  <a:pt x="4709934" y="332155"/>
                </a:lnTo>
                <a:lnTo>
                  <a:pt x="4720120" y="288518"/>
                </a:lnTo>
                <a:lnTo>
                  <a:pt x="4728476" y="244500"/>
                </a:lnTo>
                <a:lnTo>
                  <a:pt x="4730331" y="231978"/>
                </a:lnTo>
                <a:lnTo>
                  <a:pt x="4730331" y="0"/>
                </a:lnTo>
                <a:close/>
              </a:path>
            </a:pathLst>
          </a:custGeom>
          <a:solidFill>
            <a:srgbClr val="400036">
              <a:alpha val="1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object 3"/>
          <p:cNvSpPr/>
          <p:nvPr/>
        </p:nvSpPr>
        <p:spPr>
          <a:xfrm>
            <a:off x="654840" y="8245080"/>
            <a:ext cx="761760" cy="1152000"/>
          </a:xfrm>
          <a:custGeom>
            <a:avLst/>
            <a:gdLst>
              <a:gd name="textAreaLeft" fmla="*/ 0 w 761760"/>
              <a:gd name="textAreaRight" fmla="*/ 762120 w 761760"/>
              <a:gd name="textAreaTop" fmla="*/ 0 h 1152000"/>
              <a:gd name="textAreaBottom" fmla="*/ 1152360 h 1152000"/>
            </a:gdLst>
            <a:ahLst/>
            <a:rect l="textAreaLeft" t="textAreaTop" r="textAreaRight" b="textAreaBottom"/>
            <a:pathLst>
              <a:path w="762000" h="1152525">
                <a:moveTo>
                  <a:pt x="190030" y="190030"/>
                </a:moveTo>
                <a:lnTo>
                  <a:pt x="185013" y="146456"/>
                </a:lnTo>
                <a:lnTo>
                  <a:pt x="170713" y="106451"/>
                </a:lnTo>
                <a:lnTo>
                  <a:pt x="148285" y="71170"/>
                </a:lnTo>
                <a:lnTo>
                  <a:pt x="118859" y="41744"/>
                </a:lnTo>
                <a:lnTo>
                  <a:pt x="83566" y="19304"/>
                </a:lnTo>
                <a:lnTo>
                  <a:pt x="43573" y="5016"/>
                </a:lnTo>
                <a:lnTo>
                  <a:pt x="0" y="0"/>
                </a:lnTo>
                <a:lnTo>
                  <a:pt x="0" y="771004"/>
                </a:lnTo>
                <a:lnTo>
                  <a:pt x="3251" y="821156"/>
                </a:lnTo>
                <a:lnTo>
                  <a:pt x="12750" y="869340"/>
                </a:lnTo>
                <a:lnTo>
                  <a:pt x="28079" y="915149"/>
                </a:lnTo>
                <a:lnTo>
                  <a:pt x="48818" y="958176"/>
                </a:lnTo>
                <a:lnTo>
                  <a:pt x="97853" y="938593"/>
                </a:lnTo>
                <a:lnTo>
                  <a:pt x="139166" y="906995"/>
                </a:lnTo>
                <a:lnTo>
                  <a:pt x="170624" y="865555"/>
                </a:lnTo>
                <a:lnTo>
                  <a:pt x="190030" y="816444"/>
                </a:lnTo>
                <a:lnTo>
                  <a:pt x="190030" y="190030"/>
                </a:lnTo>
                <a:close/>
              </a:path>
              <a:path w="762000" h="1152525">
                <a:moveTo>
                  <a:pt x="761822" y="718908"/>
                </a:moveTo>
                <a:lnTo>
                  <a:pt x="753884" y="676757"/>
                </a:lnTo>
                <a:lnTo>
                  <a:pt x="739813" y="632663"/>
                </a:lnTo>
                <a:lnTo>
                  <a:pt x="720725" y="591058"/>
                </a:lnTo>
                <a:lnTo>
                  <a:pt x="712876" y="578256"/>
                </a:lnTo>
                <a:lnTo>
                  <a:pt x="696988" y="552310"/>
                </a:lnTo>
                <a:lnTo>
                  <a:pt x="668972" y="516788"/>
                </a:lnTo>
                <a:lnTo>
                  <a:pt x="637006" y="484822"/>
                </a:lnTo>
                <a:lnTo>
                  <a:pt x="601484" y="456806"/>
                </a:lnTo>
                <a:lnTo>
                  <a:pt x="562737" y="433070"/>
                </a:lnTo>
                <a:lnTo>
                  <a:pt x="521131" y="413981"/>
                </a:lnTo>
                <a:lnTo>
                  <a:pt x="477037" y="399910"/>
                </a:lnTo>
                <a:lnTo>
                  <a:pt x="430809" y="391198"/>
                </a:lnTo>
                <a:lnTo>
                  <a:pt x="382790" y="388213"/>
                </a:lnTo>
                <a:lnTo>
                  <a:pt x="380072" y="388239"/>
                </a:lnTo>
                <a:lnTo>
                  <a:pt x="380072" y="578294"/>
                </a:lnTo>
                <a:lnTo>
                  <a:pt x="380974" y="578281"/>
                </a:lnTo>
                <a:lnTo>
                  <a:pt x="381876" y="578256"/>
                </a:lnTo>
                <a:lnTo>
                  <a:pt x="382790" y="578256"/>
                </a:lnTo>
                <a:lnTo>
                  <a:pt x="426935" y="583349"/>
                </a:lnTo>
                <a:lnTo>
                  <a:pt x="467474" y="597877"/>
                </a:lnTo>
                <a:lnTo>
                  <a:pt x="503275" y="620649"/>
                </a:lnTo>
                <a:lnTo>
                  <a:pt x="533133" y="650519"/>
                </a:lnTo>
                <a:lnTo>
                  <a:pt x="555917" y="686320"/>
                </a:lnTo>
                <a:lnTo>
                  <a:pt x="570433" y="726871"/>
                </a:lnTo>
                <a:lnTo>
                  <a:pt x="575538" y="771004"/>
                </a:lnTo>
                <a:lnTo>
                  <a:pt x="570433" y="815149"/>
                </a:lnTo>
                <a:lnTo>
                  <a:pt x="555917" y="855700"/>
                </a:lnTo>
                <a:lnTo>
                  <a:pt x="533133" y="891501"/>
                </a:lnTo>
                <a:lnTo>
                  <a:pt x="503275" y="921372"/>
                </a:lnTo>
                <a:lnTo>
                  <a:pt x="467474" y="944143"/>
                </a:lnTo>
                <a:lnTo>
                  <a:pt x="426935" y="958659"/>
                </a:lnTo>
                <a:lnTo>
                  <a:pt x="382790" y="963764"/>
                </a:lnTo>
                <a:lnTo>
                  <a:pt x="370954" y="963409"/>
                </a:lnTo>
                <a:lnTo>
                  <a:pt x="359308" y="962329"/>
                </a:lnTo>
                <a:lnTo>
                  <a:pt x="347878" y="960589"/>
                </a:lnTo>
                <a:lnTo>
                  <a:pt x="336677" y="958176"/>
                </a:lnTo>
                <a:lnTo>
                  <a:pt x="308317" y="1001522"/>
                </a:lnTo>
                <a:lnTo>
                  <a:pt x="274523" y="1040523"/>
                </a:lnTo>
                <a:lnTo>
                  <a:pt x="235826" y="1074648"/>
                </a:lnTo>
                <a:lnTo>
                  <a:pt x="192747" y="1103363"/>
                </a:lnTo>
                <a:lnTo>
                  <a:pt x="236347" y="1124775"/>
                </a:lnTo>
                <a:lnTo>
                  <a:pt x="282829" y="1140612"/>
                </a:lnTo>
                <a:lnTo>
                  <a:pt x="331787" y="1150429"/>
                </a:lnTo>
                <a:lnTo>
                  <a:pt x="363270" y="1152512"/>
                </a:lnTo>
                <a:lnTo>
                  <a:pt x="403542" y="1152512"/>
                </a:lnTo>
                <a:lnTo>
                  <a:pt x="477037" y="1142111"/>
                </a:lnTo>
                <a:lnTo>
                  <a:pt x="521131" y="1128039"/>
                </a:lnTo>
                <a:lnTo>
                  <a:pt x="562737" y="1108951"/>
                </a:lnTo>
                <a:lnTo>
                  <a:pt x="601484" y="1085215"/>
                </a:lnTo>
                <a:lnTo>
                  <a:pt x="637006" y="1057186"/>
                </a:lnTo>
                <a:lnTo>
                  <a:pt x="668972" y="1025232"/>
                </a:lnTo>
                <a:lnTo>
                  <a:pt x="696988" y="989711"/>
                </a:lnTo>
                <a:lnTo>
                  <a:pt x="712876" y="963764"/>
                </a:lnTo>
                <a:lnTo>
                  <a:pt x="720725" y="950963"/>
                </a:lnTo>
                <a:lnTo>
                  <a:pt x="739813" y="909358"/>
                </a:lnTo>
                <a:lnTo>
                  <a:pt x="753884" y="865263"/>
                </a:lnTo>
                <a:lnTo>
                  <a:pt x="761822" y="823112"/>
                </a:lnTo>
                <a:lnTo>
                  <a:pt x="761822" y="718908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2395080" y="2803320"/>
            <a:ext cx="6244200" cy="35132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 indent="0">
              <a:lnSpc>
                <a:spcPct val="116000"/>
              </a:lnSpc>
              <a:spcBef>
                <a:spcPts val="96"/>
              </a:spcBef>
              <a:buNone/>
            </a:pPr>
            <a:r>
              <a:rPr b="1" lang="pt-BR" sz="9900" spc="242" strike="noStrike">
                <a:solidFill>
                  <a:srgbClr val="400036"/>
                </a:solidFill>
                <a:latin typeface="Tahoma"/>
              </a:rPr>
              <a:t>eauty </a:t>
            </a:r>
            <a:r>
              <a:rPr b="1" lang="pt-BR" sz="9900" spc="503" strike="noStrike">
                <a:solidFill>
                  <a:srgbClr val="400036"/>
                </a:solidFill>
                <a:latin typeface="Tahoma"/>
              </a:rPr>
              <a:t>Academy</a:t>
            </a:r>
            <a:endParaRPr b="0" lang="pt-BR" sz="99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object 5"/>
          <p:cNvSpPr/>
          <p:nvPr/>
        </p:nvSpPr>
        <p:spPr>
          <a:xfrm>
            <a:off x="1584720" y="3214440"/>
            <a:ext cx="761760" cy="1152000"/>
          </a:xfrm>
          <a:custGeom>
            <a:avLst/>
            <a:gdLst>
              <a:gd name="textAreaLeft" fmla="*/ 0 w 761760"/>
              <a:gd name="textAreaRight" fmla="*/ 762120 w 761760"/>
              <a:gd name="textAreaTop" fmla="*/ 0 h 1152000"/>
              <a:gd name="textAreaBottom" fmla="*/ 1152360 h 1152000"/>
            </a:gdLst>
            <a:ahLst/>
            <a:rect l="textAreaLeft" t="textAreaTop" r="textAreaRight" b="textAreaBottom"/>
            <a:pathLst>
              <a:path w="762000" h="1152525">
                <a:moveTo>
                  <a:pt x="190042" y="190030"/>
                </a:moveTo>
                <a:lnTo>
                  <a:pt x="185026" y="146456"/>
                </a:lnTo>
                <a:lnTo>
                  <a:pt x="170726" y="106464"/>
                </a:lnTo>
                <a:lnTo>
                  <a:pt x="148297" y="71170"/>
                </a:lnTo>
                <a:lnTo>
                  <a:pt x="118859" y="41744"/>
                </a:lnTo>
                <a:lnTo>
                  <a:pt x="83578" y="19316"/>
                </a:lnTo>
                <a:lnTo>
                  <a:pt x="43573" y="5016"/>
                </a:lnTo>
                <a:lnTo>
                  <a:pt x="0" y="0"/>
                </a:lnTo>
                <a:lnTo>
                  <a:pt x="0" y="771004"/>
                </a:lnTo>
                <a:lnTo>
                  <a:pt x="3263" y="821156"/>
                </a:lnTo>
                <a:lnTo>
                  <a:pt x="12763" y="869340"/>
                </a:lnTo>
                <a:lnTo>
                  <a:pt x="28092" y="915149"/>
                </a:lnTo>
                <a:lnTo>
                  <a:pt x="48831" y="958176"/>
                </a:lnTo>
                <a:lnTo>
                  <a:pt x="97853" y="938593"/>
                </a:lnTo>
                <a:lnTo>
                  <a:pt x="139179" y="906995"/>
                </a:lnTo>
                <a:lnTo>
                  <a:pt x="170637" y="865555"/>
                </a:lnTo>
                <a:lnTo>
                  <a:pt x="190042" y="816444"/>
                </a:lnTo>
                <a:lnTo>
                  <a:pt x="190042" y="190030"/>
                </a:lnTo>
                <a:close/>
              </a:path>
              <a:path w="762000" h="1152525">
                <a:moveTo>
                  <a:pt x="761834" y="718908"/>
                </a:moveTo>
                <a:lnTo>
                  <a:pt x="753897" y="676757"/>
                </a:lnTo>
                <a:lnTo>
                  <a:pt x="739813" y="632663"/>
                </a:lnTo>
                <a:lnTo>
                  <a:pt x="720737" y="591058"/>
                </a:lnTo>
                <a:lnTo>
                  <a:pt x="712889" y="578256"/>
                </a:lnTo>
                <a:lnTo>
                  <a:pt x="697001" y="552310"/>
                </a:lnTo>
                <a:lnTo>
                  <a:pt x="668972" y="516788"/>
                </a:lnTo>
                <a:lnTo>
                  <a:pt x="637019" y="484835"/>
                </a:lnTo>
                <a:lnTo>
                  <a:pt x="601497" y="456806"/>
                </a:lnTo>
                <a:lnTo>
                  <a:pt x="562749" y="433070"/>
                </a:lnTo>
                <a:lnTo>
                  <a:pt x="521144" y="413981"/>
                </a:lnTo>
                <a:lnTo>
                  <a:pt x="477050" y="399910"/>
                </a:lnTo>
                <a:lnTo>
                  <a:pt x="430809" y="391198"/>
                </a:lnTo>
                <a:lnTo>
                  <a:pt x="382803" y="388226"/>
                </a:lnTo>
                <a:lnTo>
                  <a:pt x="380072" y="388251"/>
                </a:lnTo>
                <a:lnTo>
                  <a:pt x="380072" y="578294"/>
                </a:lnTo>
                <a:lnTo>
                  <a:pt x="380987" y="578294"/>
                </a:lnTo>
                <a:lnTo>
                  <a:pt x="381889" y="578256"/>
                </a:lnTo>
                <a:lnTo>
                  <a:pt x="382803" y="578256"/>
                </a:lnTo>
                <a:lnTo>
                  <a:pt x="426935" y="583361"/>
                </a:lnTo>
                <a:lnTo>
                  <a:pt x="467487" y="597877"/>
                </a:lnTo>
                <a:lnTo>
                  <a:pt x="503275" y="620661"/>
                </a:lnTo>
                <a:lnTo>
                  <a:pt x="533146" y="650532"/>
                </a:lnTo>
                <a:lnTo>
                  <a:pt x="555929" y="686320"/>
                </a:lnTo>
                <a:lnTo>
                  <a:pt x="570445" y="726871"/>
                </a:lnTo>
                <a:lnTo>
                  <a:pt x="575551" y="771017"/>
                </a:lnTo>
                <a:lnTo>
                  <a:pt x="570445" y="815162"/>
                </a:lnTo>
                <a:lnTo>
                  <a:pt x="555929" y="855713"/>
                </a:lnTo>
                <a:lnTo>
                  <a:pt x="533146" y="891501"/>
                </a:lnTo>
                <a:lnTo>
                  <a:pt x="503275" y="921372"/>
                </a:lnTo>
                <a:lnTo>
                  <a:pt x="467487" y="944143"/>
                </a:lnTo>
                <a:lnTo>
                  <a:pt x="426935" y="958672"/>
                </a:lnTo>
                <a:lnTo>
                  <a:pt x="382803" y="963764"/>
                </a:lnTo>
                <a:lnTo>
                  <a:pt x="370967" y="963409"/>
                </a:lnTo>
                <a:lnTo>
                  <a:pt x="359321" y="962342"/>
                </a:lnTo>
                <a:lnTo>
                  <a:pt x="347891" y="960589"/>
                </a:lnTo>
                <a:lnTo>
                  <a:pt x="336677" y="958176"/>
                </a:lnTo>
                <a:lnTo>
                  <a:pt x="308330" y="1001522"/>
                </a:lnTo>
                <a:lnTo>
                  <a:pt x="274535" y="1040523"/>
                </a:lnTo>
                <a:lnTo>
                  <a:pt x="235839" y="1074648"/>
                </a:lnTo>
                <a:lnTo>
                  <a:pt x="192760" y="1103363"/>
                </a:lnTo>
                <a:lnTo>
                  <a:pt x="236347" y="1124788"/>
                </a:lnTo>
                <a:lnTo>
                  <a:pt x="282841" y="1140612"/>
                </a:lnTo>
                <a:lnTo>
                  <a:pt x="331800" y="1150429"/>
                </a:lnTo>
                <a:lnTo>
                  <a:pt x="363283" y="1152512"/>
                </a:lnTo>
                <a:lnTo>
                  <a:pt x="403542" y="1152512"/>
                </a:lnTo>
                <a:lnTo>
                  <a:pt x="477050" y="1142111"/>
                </a:lnTo>
                <a:lnTo>
                  <a:pt x="521144" y="1128039"/>
                </a:lnTo>
                <a:lnTo>
                  <a:pt x="562749" y="1108951"/>
                </a:lnTo>
                <a:lnTo>
                  <a:pt x="601497" y="1085215"/>
                </a:lnTo>
                <a:lnTo>
                  <a:pt x="637019" y="1057198"/>
                </a:lnTo>
                <a:lnTo>
                  <a:pt x="668972" y="1025232"/>
                </a:lnTo>
                <a:lnTo>
                  <a:pt x="697001" y="989711"/>
                </a:lnTo>
                <a:lnTo>
                  <a:pt x="712889" y="963764"/>
                </a:lnTo>
                <a:lnTo>
                  <a:pt x="720737" y="950963"/>
                </a:lnTo>
                <a:lnTo>
                  <a:pt x="739813" y="909358"/>
                </a:lnTo>
                <a:lnTo>
                  <a:pt x="753897" y="865263"/>
                </a:lnTo>
                <a:lnTo>
                  <a:pt x="761834" y="823112"/>
                </a:lnTo>
                <a:lnTo>
                  <a:pt x="761834" y="718908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object 6"/>
          <p:cNvSpPr/>
          <p:nvPr/>
        </p:nvSpPr>
        <p:spPr>
          <a:xfrm>
            <a:off x="0" y="6494400"/>
            <a:ext cx="6310440" cy="568080"/>
          </a:xfrm>
          <a:prstGeom prst="rect">
            <a:avLst/>
          </a:pr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5520" bIns="0" anchor="t">
            <a:spAutoFit/>
          </a:bodyPr>
          <a:p>
            <a:pPr marL="646920" algn="ctr">
              <a:lnSpc>
                <a:spcPct val="100000"/>
              </a:lnSpc>
              <a:spcBef>
                <a:spcPts val="516"/>
              </a:spcBef>
            </a:pPr>
            <a:r>
              <a:rPr b="0" lang="pt-BR" sz="3300" spc="-1" strike="noStrike">
                <a:solidFill>
                  <a:srgbClr val="ffffff"/>
                </a:solidFill>
                <a:latin typeface="Verdana"/>
              </a:rPr>
              <a:t>Apresentação</a:t>
            </a:r>
            <a:r>
              <a:rPr b="0" lang="pt-BR" sz="3300" spc="49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pt-BR" sz="3300" spc="111" strike="noStrike">
                <a:solidFill>
                  <a:srgbClr val="ffffff"/>
                </a:solidFill>
                <a:latin typeface="Verdana"/>
              </a:rPr>
              <a:t>Pitch</a:t>
            </a:r>
            <a:endParaRPr b="0" lang="pt-BR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object 7"/>
          <p:cNvSpPr/>
          <p:nvPr/>
        </p:nvSpPr>
        <p:spPr>
          <a:xfrm>
            <a:off x="1037880" y="654840"/>
            <a:ext cx="373680" cy="373680"/>
          </a:xfrm>
          <a:custGeom>
            <a:avLst/>
            <a:gdLst>
              <a:gd name="textAreaLeft" fmla="*/ 0 w 373680"/>
              <a:gd name="textAreaRight" fmla="*/ 374040 w 373680"/>
              <a:gd name="textAreaTop" fmla="*/ 0 h 373680"/>
              <a:gd name="textAreaBottom" fmla="*/ 374040 h 373680"/>
            </a:gdLst>
            <a:ahLst/>
            <a:rect l="textAreaLeft" t="textAreaTop" r="textAreaRight" b="textAreaBottom"/>
            <a:pathLst>
              <a:path w="374015" h="374015">
                <a:moveTo>
                  <a:pt x="186940" y="373881"/>
                </a:moveTo>
                <a:lnTo>
                  <a:pt x="137244" y="367203"/>
                </a:lnTo>
                <a:lnTo>
                  <a:pt x="92588" y="348358"/>
                </a:lnTo>
                <a:lnTo>
                  <a:pt x="54753" y="319127"/>
                </a:lnTo>
                <a:lnTo>
                  <a:pt x="25522" y="281293"/>
                </a:lnTo>
                <a:lnTo>
                  <a:pt x="6677" y="236636"/>
                </a:lnTo>
                <a:lnTo>
                  <a:pt x="0" y="186940"/>
                </a:lnTo>
                <a:lnTo>
                  <a:pt x="6677" y="137244"/>
                </a:lnTo>
                <a:lnTo>
                  <a:pt x="25522" y="92588"/>
                </a:lnTo>
                <a:lnTo>
                  <a:pt x="54753" y="54753"/>
                </a:lnTo>
                <a:lnTo>
                  <a:pt x="92588" y="25522"/>
                </a:lnTo>
                <a:lnTo>
                  <a:pt x="137244" y="6677"/>
                </a:lnTo>
                <a:lnTo>
                  <a:pt x="186940" y="0"/>
                </a:lnTo>
                <a:lnTo>
                  <a:pt x="236636" y="6677"/>
                </a:lnTo>
                <a:lnTo>
                  <a:pt x="281293" y="25522"/>
                </a:lnTo>
                <a:lnTo>
                  <a:pt x="319127" y="54753"/>
                </a:lnTo>
                <a:lnTo>
                  <a:pt x="348358" y="92588"/>
                </a:lnTo>
                <a:lnTo>
                  <a:pt x="367203" y="137244"/>
                </a:lnTo>
                <a:lnTo>
                  <a:pt x="373881" y="186940"/>
                </a:lnTo>
                <a:lnTo>
                  <a:pt x="367203" y="236636"/>
                </a:lnTo>
                <a:lnTo>
                  <a:pt x="348358" y="281293"/>
                </a:lnTo>
                <a:lnTo>
                  <a:pt x="319127" y="319127"/>
                </a:lnTo>
                <a:lnTo>
                  <a:pt x="281293" y="348358"/>
                </a:lnTo>
                <a:lnTo>
                  <a:pt x="236636" y="367203"/>
                </a:lnTo>
                <a:lnTo>
                  <a:pt x="186940" y="373881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object 8"/>
          <p:cNvSpPr/>
          <p:nvPr/>
        </p:nvSpPr>
        <p:spPr>
          <a:xfrm>
            <a:off x="1584720" y="654840"/>
            <a:ext cx="373680" cy="373680"/>
          </a:xfrm>
          <a:custGeom>
            <a:avLst/>
            <a:gdLst>
              <a:gd name="textAreaLeft" fmla="*/ 0 w 373680"/>
              <a:gd name="textAreaRight" fmla="*/ 374040 w 373680"/>
              <a:gd name="textAreaTop" fmla="*/ 0 h 373680"/>
              <a:gd name="textAreaBottom" fmla="*/ 374040 h 373680"/>
            </a:gdLst>
            <a:ahLst/>
            <a:rect l="textAreaLeft" t="textAreaTop" r="textAreaRight" b="textAreaBottom"/>
            <a:pathLst>
              <a:path w="374014" h="374015">
                <a:moveTo>
                  <a:pt x="186940" y="373881"/>
                </a:moveTo>
                <a:lnTo>
                  <a:pt x="137244" y="367203"/>
                </a:lnTo>
                <a:lnTo>
                  <a:pt x="92588" y="348358"/>
                </a:lnTo>
                <a:lnTo>
                  <a:pt x="54753" y="319127"/>
                </a:lnTo>
                <a:lnTo>
                  <a:pt x="25522" y="281293"/>
                </a:lnTo>
                <a:lnTo>
                  <a:pt x="6677" y="236636"/>
                </a:lnTo>
                <a:lnTo>
                  <a:pt x="0" y="186940"/>
                </a:lnTo>
                <a:lnTo>
                  <a:pt x="6677" y="137244"/>
                </a:lnTo>
                <a:lnTo>
                  <a:pt x="25522" y="92588"/>
                </a:lnTo>
                <a:lnTo>
                  <a:pt x="54753" y="54753"/>
                </a:lnTo>
                <a:lnTo>
                  <a:pt x="92588" y="25522"/>
                </a:lnTo>
                <a:lnTo>
                  <a:pt x="137244" y="6677"/>
                </a:lnTo>
                <a:lnTo>
                  <a:pt x="186940" y="0"/>
                </a:lnTo>
                <a:lnTo>
                  <a:pt x="236637" y="6677"/>
                </a:lnTo>
                <a:lnTo>
                  <a:pt x="281293" y="25522"/>
                </a:lnTo>
                <a:lnTo>
                  <a:pt x="319127" y="54753"/>
                </a:lnTo>
                <a:lnTo>
                  <a:pt x="348358" y="92588"/>
                </a:lnTo>
                <a:lnTo>
                  <a:pt x="367203" y="137244"/>
                </a:lnTo>
                <a:lnTo>
                  <a:pt x="373881" y="186940"/>
                </a:lnTo>
                <a:lnTo>
                  <a:pt x="367203" y="236636"/>
                </a:lnTo>
                <a:lnTo>
                  <a:pt x="348358" y="281293"/>
                </a:lnTo>
                <a:lnTo>
                  <a:pt x="319127" y="319127"/>
                </a:lnTo>
                <a:lnTo>
                  <a:pt x="281293" y="348358"/>
                </a:lnTo>
                <a:lnTo>
                  <a:pt x="236637" y="367203"/>
                </a:lnTo>
                <a:lnTo>
                  <a:pt x="186940" y="373881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object 9"/>
          <p:cNvSpPr/>
          <p:nvPr/>
        </p:nvSpPr>
        <p:spPr>
          <a:xfrm>
            <a:off x="2131560" y="654840"/>
            <a:ext cx="373680" cy="373680"/>
          </a:xfrm>
          <a:custGeom>
            <a:avLst/>
            <a:gdLst>
              <a:gd name="textAreaLeft" fmla="*/ 0 w 373680"/>
              <a:gd name="textAreaRight" fmla="*/ 374040 w 373680"/>
              <a:gd name="textAreaTop" fmla="*/ 0 h 373680"/>
              <a:gd name="textAreaBottom" fmla="*/ 374040 h 373680"/>
            </a:gdLst>
            <a:ahLst/>
            <a:rect l="textAreaLeft" t="textAreaTop" r="textAreaRight" b="textAreaBottom"/>
            <a:pathLst>
              <a:path w="374014" h="374015">
                <a:moveTo>
                  <a:pt x="186940" y="373881"/>
                </a:moveTo>
                <a:lnTo>
                  <a:pt x="137244" y="367203"/>
                </a:lnTo>
                <a:lnTo>
                  <a:pt x="92588" y="348358"/>
                </a:lnTo>
                <a:lnTo>
                  <a:pt x="54753" y="319127"/>
                </a:lnTo>
                <a:lnTo>
                  <a:pt x="25522" y="281293"/>
                </a:lnTo>
                <a:lnTo>
                  <a:pt x="6677" y="236636"/>
                </a:lnTo>
                <a:lnTo>
                  <a:pt x="0" y="186939"/>
                </a:lnTo>
                <a:lnTo>
                  <a:pt x="6677" y="137244"/>
                </a:lnTo>
                <a:lnTo>
                  <a:pt x="25522" y="92588"/>
                </a:lnTo>
                <a:lnTo>
                  <a:pt x="54753" y="54753"/>
                </a:lnTo>
                <a:lnTo>
                  <a:pt x="92588" y="25522"/>
                </a:lnTo>
                <a:lnTo>
                  <a:pt x="137244" y="6677"/>
                </a:lnTo>
                <a:lnTo>
                  <a:pt x="186940" y="0"/>
                </a:lnTo>
                <a:lnTo>
                  <a:pt x="236636" y="6677"/>
                </a:lnTo>
                <a:lnTo>
                  <a:pt x="281293" y="25522"/>
                </a:lnTo>
                <a:lnTo>
                  <a:pt x="319127" y="54753"/>
                </a:lnTo>
                <a:lnTo>
                  <a:pt x="348358" y="92588"/>
                </a:lnTo>
                <a:lnTo>
                  <a:pt x="367203" y="137244"/>
                </a:lnTo>
                <a:lnTo>
                  <a:pt x="373881" y="186940"/>
                </a:lnTo>
                <a:lnTo>
                  <a:pt x="367203" y="236636"/>
                </a:lnTo>
                <a:lnTo>
                  <a:pt x="348358" y="281293"/>
                </a:lnTo>
                <a:lnTo>
                  <a:pt x="319127" y="319127"/>
                </a:lnTo>
                <a:lnTo>
                  <a:pt x="281293" y="348358"/>
                </a:lnTo>
                <a:lnTo>
                  <a:pt x="236636" y="367203"/>
                </a:lnTo>
                <a:lnTo>
                  <a:pt x="186940" y="373881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object 2"/>
          <p:cNvSpPr/>
          <p:nvPr/>
        </p:nvSpPr>
        <p:spPr>
          <a:xfrm>
            <a:off x="0" y="981000"/>
            <a:ext cx="5228280" cy="9305640"/>
          </a:xfrm>
          <a:custGeom>
            <a:avLst/>
            <a:gdLst>
              <a:gd name="textAreaLeft" fmla="*/ 0 w 5228280"/>
              <a:gd name="textAreaRight" fmla="*/ 5228640 w 5228280"/>
              <a:gd name="textAreaTop" fmla="*/ 0 h 9305640"/>
              <a:gd name="textAreaBottom" fmla="*/ 9306000 h 9305640"/>
            </a:gdLst>
            <a:ahLst/>
            <a:rect l="textAreaLeft" t="textAreaTop" r="textAreaRight" b="textAreaBottom"/>
            <a:pathLst>
              <a:path w="5228590" h="9305925">
                <a:moveTo>
                  <a:pt x="3099028" y="9305138"/>
                </a:moveTo>
                <a:lnTo>
                  <a:pt x="1135329" y="7506195"/>
                </a:lnTo>
                <a:lnTo>
                  <a:pt x="1105484" y="7461631"/>
                </a:lnTo>
                <a:lnTo>
                  <a:pt x="1067435" y="7426769"/>
                </a:lnTo>
                <a:lnTo>
                  <a:pt x="1038377" y="7382929"/>
                </a:lnTo>
                <a:lnTo>
                  <a:pt x="1001153" y="7348829"/>
                </a:lnTo>
                <a:lnTo>
                  <a:pt x="972959" y="7305776"/>
                </a:lnTo>
                <a:lnTo>
                  <a:pt x="928598" y="7316800"/>
                </a:lnTo>
                <a:lnTo>
                  <a:pt x="875118" y="7336714"/>
                </a:lnTo>
                <a:lnTo>
                  <a:pt x="829703" y="7346772"/>
                </a:lnTo>
                <a:lnTo>
                  <a:pt x="783755" y="7356361"/>
                </a:lnTo>
                <a:lnTo>
                  <a:pt x="728726" y="7374826"/>
                </a:lnTo>
                <a:lnTo>
                  <a:pt x="681761" y="7383475"/>
                </a:lnTo>
                <a:lnTo>
                  <a:pt x="634301" y="7391667"/>
                </a:lnTo>
                <a:lnTo>
                  <a:pt x="586333" y="7399401"/>
                </a:lnTo>
                <a:lnTo>
                  <a:pt x="537883" y="7406691"/>
                </a:lnTo>
                <a:lnTo>
                  <a:pt x="480364" y="7422896"/>
                </a:lnTo>
                <a:lnTo>
                  <a:pt x="430961" y="7429297"/>
                </a:lnTo>
                <a:lnTo>
                  <a:pt x="381076" y="7435266"/>
                </a:lnTo>
                <a:lnTo>
                  <a:pt x="330720" y="7440803"/>
                </a:lnTo>
                <a:lnTo>
                  <a:pt x="279908" y="7445921"/>
                </a:lnTo>
                <a:lnTo>
                  <a:pt x="237210" y="7441273"/>
                </a:lnTo>
                <a:lnTo>
                  <a:pt x="185496" y="7445565"/>
                </a:lnTo>
                <a:lnTo>
                  <a:pt x="133350" y="7449452"/>
                </a:lnTo>
                <a:lnTo>
                  <a:pt x="80746" y="7452944"/>
                </a:lnTo>
                <a:lnTo>
                  <a:pt x="27724" y="7456030"/>
                </a:lnTo>
                <a:lnTo>
                  <a:pt x="4343" y="7451839"/>
                </a:lnTo>
                <a:lnTo>
                  <a:pt x="4483" y="8468157"/>
                </a:lnTo>
                <a:lnTo>
                  <a:pt x="27076" y="8488858"/>
                </a:lnTo>
                <a:lnTo>
                  <a:pt x="56362" y="8532901"/>
                </a:lnTo>
                <a:lnTo>
                  <a:pt x="351891" y="8803640"/>
                </a:lnTo>
                <a:lnTo>
                  <a:pt x="395693" y="8826551"/>
                </a:lnTo>
                <a:lnTo>
                  <a:pt x="465683" y="8890660"/>
                </a:lnTo>
                <a:lnTo>
                  <a:pt x="509016" y="8913139"/>
                </a:lnTo>
                <a:lnTo>
                  <a:pt x="543598" y="8944813"/>
                </a:lnTo>
                <a:lnTo>
                  <a:pt x="586587" y="8966975"/>
                </a:lnTo>
                <a:lnTo>
                  <a:pt x="620826" y="8998344"/>
                </a:lnTo>
                <a:lnTo>
                  <a:pt x="748157" y="9063330"/>
                </a:lnTo>
                <a:lnTo>
                  <a:pt x="781646" y="9094000"/>
                </a:lnTo>
                <a:lnTo>
                  <a:pt x="988936" y="9197784"/>
                </a:lnTo>
                <a:lnTo>
                  <a:pt x="1038339" y="9208592"/>
                </a:lnTo>
                <a:lnTo>
                  <a:pt x="1159433" y="9267850"/>
                </a:lnTo>
                <a:lnTo>
                  <a:pt x="1207909" y="9277820"/>
                </a:lnTo>
                <a:lnTo>
                  <a:pt x="1247571" y="9296933"/>
                </a:lnTo>
                <a:lnTo>
                  <a:pt x="1268006" y="9298432"/>
                </a:lnTo>
                <a:lnTo>
                  <a:pt x="3099028" y="9305138"/>
                </a:lnTo>
                <a:close/>
              </a:path>
              <a:path w="5228590" h="9305925">
                <a:moveTo>
                  <a:pt x="4576064" y="1098372"/>
                </a:moveTo>
                <a:lnTo>
                  <a:pt x="4575441" y="1053604"/>
                </a:lnTo>
                <a:lnTo>
                  <a:pt x="4573486" y="1008888"/>
                </a:lnTo>
                <a:lnTo>
                  <a:pt x="4570184" y="964234"/>
                </a:lnTo>
                <a:lnTo>
                  <a:pt x="4565561" y="919708"/>
                </a:lnTo>
                <a:lnTo>
                  <a:pt x="4559592" y="875309"/>
                </a:lnTo>
                <a:lnTo>
                  <a:pt x="4552289" y="831075"/>
                </a:lnTo>
                <a:lnTo>
                  <a:pt x="4543666" y="787057"/>
                </a:lnTo>
                <a:lnTo>
                  <a:pt x="4533697" y="743280"/>
                </a:lnTo>
                <a:lnTo>
                  <a:pt x="4522406" y="699770"/>
                </a:lnTo>
                <a:lnTo>
                  <a:pt x="4509795" y="656564"/>
                </a:lnTo>
                <a:lnTo>
                  <a:pt x="4495851" y="613689"/>
                </a:lnTo>
                <a:lnTo>
                  <a:pt x="4480585" y="571182"/>
                </a:lnTo>
                <a:lnTo>
                  <a:pt x="4463986" y="529082"/>
                </a:lnTo>
                <a:lnTo>
                  <a:pt x="4446079" y="487413"/>
                </a:lnTo>
                <a:lnTo>
                  <a:pt x="4426851" y="446214"/>
                </a:lnTo>
                <a:lnTo>
                  <a:pt x="4406290" y="405511"/>
                </a:lnTo>
                <a:lnTo>
                  <a:pt x="4384433" y="365328"/>
                </a:lnTo>
                <a:lnTo>
                  <a:pt x="4361243" y="325716"/>
                </a:lnTo>
                <a:lnTo>
                  <a:pt x="4336745" y="286715"/>
                </a:lnTo>
                <a:lnTo>
                  <a:pt x="4310926" y="248323"/>
                </a:lnTo>
                <a:lnTo>
                  <a:pt x="4283811" y="210604"/>
                </a:lnTo>
                <a:lnTo>
                  <a:pt x="4255376" y="173570"/>
                </a:lnTo>
                <a:lnTo>
                  <a:pt x="4225633" y="137274"/>
                </a:lnTo>
                <a:lnTo>
                  <a:pt x="4194581" y="101739"/>
                </a:lnTo>
                <a:lnTo>
                  <a:pt x="4162221" y="66979"/>
                </a:lnTo>
                <a:lnTo>
                  <a:pt x="4128566" y="33058"/>
                </a:lnTo>
                <a:lnTo>
                  <a:pt x="4093603" y="0"/>
                </a:lnTo>
                <a:lnTo>
                  <a:pt x="18973" y="4447768"/>
                </a:lnTo>
                <a:lnTo>
                  <a:pt x="0" y="4468850"/>
                </a:lnTo>
                <a:lnTo>
                  <a:pt x="0" y="5968898"/>
                </a:lnTo>
                <a:lnTo>
                  <a:pt x="7340" y="5969139"/>
                </a:lnTo>
                <a:lnTo>
                  <a:pt x="55270" y="5969216"/>
                </a:lnTo>
                <a:lnTo>
                  <a:pt x="103162" y="5967793"/>
                </a:lnTo>
                <a:lnTo>
                  <a:pt x="151003" y="5964860"/>
                </a:lnTo>
                <a:lnTo>
                  <a:pt x="198716" y="5960415"/>
                </a:lnTo>
                <a:lnTo>
                  <a:pt x="246303" y="5954471"/>
                </a:lnTo>
                <a:lnTo>
                  <a:pt x="293687" y="5947016"/>
                </a:lnTo>
                <a:lnTo>
                  <a:pt x="340855" y="5938063"/>
                </a:lnTo>
                <a:lnTo>
                  <a:pt x="387756" y="5927610"/>
                </a:lnTo>
                <a:lnTo>
                  <a:pt x="434352" y="5915672"/>
                </a:lnTo>
                <a:lnTo>
                  <a:pt x="480618" y="5902223"/>
                </a:lnTo>
                <a:lnTo>
                  <a:pt x="526491" y="5887288"/>
                </a:lnTo>
                <a:lnTo>
                  <a:pt x="571944" y="5870854"/>
                </a:lnTo>
                <a:lnTo>
                  <a:pt x="616953" y="5852934"/>
                </a:lnTo>
                <a:lnTo>
                  <a:pt x="661441" y="5833529"/>
                </a:lnTo>
                <a:lnTo>
                  <a:pt x="705408" y="5812637"/>
                </a:lnTo>
                <a:lnTo>
                  <a:pt x="748792" y="5790260"/>
                </a:lnTo>
                <a:lnTo>
                  <a:pt x="791565" y="5766384"/>
                </a:lnTo>
                <a:lnTo>
                  <a:pt x="833678" y="5741047"/>
                </a:lnTo>
                <a:lnTo>
                  <a:pt x="875106" y="5714212"/>
                </a:lnTo>
                <a:lnTo>
                  <a:pt x="4185577" y="2100580"/>
                </a:lnTo>
                <a:lnTo>
                  <a:pt x="4217517" y="2064588"/>
                </a:lnTo>
                <a:lnTo>
                  <a:pt x="4248074" y="2027847"/>
                </a:lnTo>
                <a:lnTo>
                  <a:pt x="4277271" y="1990407"/>
                </a:lnTo>
                <a:lnTo>
                  <a:pt x="4305097" y="1952282"/>
                </a:lnTo>
                <a:lnTo>
                  <a:pt x="4331551" y="1913521"/>
                </a:lnTo>
                <a:lnTo>
                  <a:pt x="4356646" y="1874151"/>
                </a:lnTo>
                <a:lnTo>
                  <a:pt x="4380369" y="1834197"/>
                </a:lnTo>
                <a:lnTo>
                  <a:pt x="4402721" y="1793709"/>
                </a:lnTo>
                <a:lnTo>
                  <a:pt x="4423727" y="1752701"/>
                </a:lnTo>
                <a:lnTo>
                  <a:pt x="4443361" y="1711223"/>
                </a:lnTo>
                <a:lnTo>
                  <a:pt x="4461637" y="1669288"/>
                </a:lnTo>
                <a:lnTo>
                  <a:pt x="4478540" y="1626946"/>
                </a:lnTo>
                <a:lnTo>
                  <a:pt x="4494098" y="1584223"/>
                </a:lnTo>
                <a:lnTo>
                  <a:pt x="4508309" y="1541145"/>
                </a:lnTo>
                <a:lnTo>
                  <a:pt x="4521149" y="1497749"/>
                </a:lnTo>
                <a:lnTo>
                  <a:pt x="4532642" y="1454073"/>
                </a:lnTo>
                <a:lnTo>
                  <a:pt x="4542790" y="1410144"/>
                </a:lnTo>
                <a:lnTo>
                  <a:pt x="4551578" y="1365999"/>
                </a:lnTo>
                <a:lnTo>
                  <a:pt x="4559020" y="1321676"/>
                </a:lnTo>
                <a:lnTo>
                  <a:pt x="4565116" y="1277188"/>
                </a:lnTo>
                <a:lnTo>
                  <a:pt x="4569866" y="1232585"/>
                </a:lnTo>
                <a:lnTo>
                  <a:pt x="4573282" y="1187894"/>
                </a:lnTo>
                <a:lnTo>
                  <a:pt x="4575340" y="1143139"/>
                </a:lnTo>
                <a:lnTo>
                  <a:pt x="4576064" y="1098372"/>
                </a:lnTo>
                <a:close/>
              </a:path>
              <a:path w="5228590" h="9305925">
                <a:moveTo>
                  <a:pt x="5228526" y="6467830"/>
                </a:moveTo>
                <a:lnTo>
                  <a:pt x="5223065" y="6428384"/>
                </a:lnTo>
                <a:lnTo>
                  <a:pt x="5225834" y="6379235"/>
                </a:lnTo>
                <a:lnTo>
                  <a:pt x="5219662" y="6339141"/>
                </a:lnTo>
                <a:lnTo>
                  <a:pt x="5221706" y="6289345"/>
                </a:lnTo>
                <a:lnTo>
                  <a:pt x="5214836" y="6248603"/>
                </a:lnTo>
                <a:lnTo>
                  <a:pt x="5216207" y="6198184"/>
                </a:lnTo>
                <a:lnTo>
                  <a:pt x="5208651" y="6156820"/>
                </a:lnTo>
                <a:lnTo>
                  <a:pt x="5209349" y="6105779"/>
                </a:lnTo>
                <a:lnTo>
                  <a:pt x="5192585" y="6021540"/>
                </a:lnTo>
                <a:lnTo>
                  <a:pt x="5174539" y="5936107"/>
                </a:lnTo>
                <a:lnTo>
                  <a:pt x="5173624" y="5883592"/>
                </a:lnTo>
                <a:lnTo>
                  <a:pt x="5163807" y="5840171"/>
                </a:lnTo>
                <a:lnTo>
                  <a:pt x="5143297" y="5752477"/>
                </a:lnTo>
                <a:lnTo>
                  <a:pt x="5121592" y="5663704"/>
                </a:lnTo>
                <a:lnTo>
                  <a:pt x="5101729" y="5628284"/>
                </a:lnTo>
                <a:lnTo>
                  <a:pt x="5090160" y="5583237"/>
                </a:lnTo>
                <a:lnTo>
                  <a:pt x="5053800" y="5446585"/>
                </a:lnTo>
                <a:lnTo>
                  <a:pt x="5032565" y="5409908"/>
                </a:lnTo>
                <a:lnTo>
                  <a:pt x="5019649" y="5363629"/>
                </a:lnTo>
                <a:lnTo>
                  <a:pt x="4997894" y="5326469"/>
                </a:lnTo>
                <a:lnTo>
                  <a:pt x="4984458" y="5279720"/>
                </a:lnTo>
                <a:lnTo>
                  <a:pt x="4962207" y="5242103"/>
                </a:lnTo>
                <a:lnTo>
                  <a:pt x="4948288" y="5194909"/>
                </a:lnTo>
                <a:lnTo>
                  <a:pt x="4902568" y="5118570"/>
                </a:lnTo>
                <a:lnTo>
                  <a:pt x="4887938" y="5070729"/>
                </a:lnTo>
                <a:lnTo>
                  <a:pt x="4669320" y="4715446"/>
                </a:lnTo>
                <a:lnTo>
                  <a:pt x="4635449" y="4684420"/>
                </a:lnTo>
                <a:lnTo>
                  <a:pt x="4584319" y="4603127"/>
                </a:lnTo>
                <a:lnTo>
                  <a:pt x="4549914" y="4571606"/>
                </a:lnTo>
                <a:lnTo>
                  <a:pt x="4523905" y="4530560"/>
                </a:lnTo>
                <a:lnTo>
                  <a:pt x="4454245" y="4466742"/>
                </a:lnTo>
                <a:lnTo>
                  <a:pt x="4427753" y="4425239"/>
                </a:lnTo>
                <a:lnTo>
                  <a:pt x="4234472" y="4248175"/>
                </a:lnTo>
                <a:lnTo>
                  <a:pt x="3230753" y="5343830"/>
                </a:lnTo>
                <a:lnTo>
                  <a:pt x="3385718" y="5485790"/>
                </a:lnTo>
                <a:lnTo>
                  <a:pt x="3436353" y="5566626"/>
                </a:lnTo>
                <a:lnTo>
                  <a:pt x="3469729" y="5597207"/>
                </a:lnTo>
                <a:lnTo>
                  <a:pt x="3565067" y="5753443"/>
                </a:lnTo>
                <a:lnTo>
                  <a:pt x="3579279" y="5800903"/>
                </a:lnTo>
                <a:lnTo>
                  <a:pt x="3623500" y="5875858"/>
                </a:lnTo>
                <a:lnTo>
                  <a:pt x="3636314" y="5922048"/>
                </a:lnTo>
                <a:lnTo>
                  <a:pt x="3648621" y="5967768"/>
                </a:lnTo>
                <a:lnTo>
                  <a:pt x="3668992" y="6003658"/>
                </a:lnTo>
                <a:lnTo>
                  <a:pt x="3680256" y="6048426"/>
                </a:lnTo>
                <a:lnTo>
                  <a:pt x="3690975" y="6092685"/>
                </a:lnTo>
                <a:lnTo>
                  <a:pt x="3701123" y="6136424"/>
                </a:lnTo>
                <a:lnTo>
                  <a:pt x="3710686" y="6179642"/>
                </a:lnTo>
                <a:lnTo>
                  <a:pt x="3719652" y="6222301"/>
                </a:lnTo>
                <a:lnTo>
                  <a:pt x="3728008" y="6264402"/>
                </a:lnTo>
                <a:lnTo>
                  <a:pt x="3727158" y="6315291"/>
                </a:lnTo>
                <a:lnTo>
                  <a:pt x="3734231" y="6356223"/>
                </a:lnTo>
                <a:lnTo>
                  <a:pt x="3740632" y="6396533"/>
                </a:lnTo>
                <a:lnTo>
                  <a:pt x="3737787" y="6445605"/>
                </a:lnTo>
                <a:lnTo>
                  <a:pt x="3742829" y="6484658"/>
                </a:lnTo>
                <a:lnTo>
                  <a:pt x="3738562" y="6532435"/>
                </a:lnTo>
                <a:lnTo>
                  <a:pt x="3733584" y="6579527"/>
                </a:lnTo>
                <a:lnTo>
                  <a:pt x="3727843" y="6625945"/>
                </a:lnTo>
                <a:lnTo>
                  <a:pt x="3721354" y="6671665"/>
                </a:lnTo>
                <a:lnTo>
                  <a:pt x="3722662" y="6707314"/>
                </a:lnTo>
                <a:lnTo>
                  <a:pt x="3714585" y="6751587"/>
                </a:lnTo>
                <a:lnTo>
                  <a:pt x="3705707" y="6795122"/>
                </a:lnTo>
                <a:lnTo>
                  <a:pt x="3687419" y="6847268"/>
                </a:lnTo>
                <a:lnTo>
                  <a:pt x="3676866" y="6889267"/>
                </a:lnTo>
                <a:lnTo>
                  <a:pt x="3665461" y="6930491"/>
                </a:lnTo>
                <a:lnTo>
                  <a:pt x="3653167" y="6970903"/>
                </a:lnTo>
                <a:lnTo>
                  <a:pt x="3639985" y="7010489"/>
                </a:lnTo>
                <a:lnTo>
                  <a:pt x="3617315" y="7058622"/>
                </a:lnTo>
                <a:lnTo>
                  <a:pt x="3602291" y="7096531"/>
                </a:lnTo>
                <a:lnTo>
                  <a:pt x="3577742" y="7142937"/>
                </a:lnTo>
                <a:lnTo>
                  <a:pt x="3560826" y="7179107"/>
                </a:lnTo>
                <a:lnTo>
                  <a:pt x="3534346" y="7223747"/>
                </a:lnTo>
                <a:lnTo>
                  <a:pt x="3515461" y="7258113"/>
                </a:lnTo>
                <a:lnTo>
                  <a:pt x="3486988" y="7300925"/>
                </a:lnTo>
                <a:lnTo>
                  <a:pt x="3466058" y="7333424"/>
                </a:lnTo>
                <a:lnTo>
                  <a:pt x="3435515" y="7374331"/>
                </a:lnTo>
                <a:lnTo>
                  <a:pt x="3403917" y="7414285"/>
                </a:lnTo>
                <a:lnTo>
                  <a:pt x="3371240" y="7453249"/>
                </a:lnTo>
                <a:lnTo>
                  <a:pt x="3311194" y="7518794"/>
                </a:lnTo>
                <a:lnTo>
                  <a:pt x="3275241" y="7554747"/>
                </a:lnTo>
                <a:lnTo>
                  <a:pt x="3238208" y="7589723"/>
                </a:lnTo>
                <a:lnTo>
                  <a:pt x="3208693" y="7614361"/>
                </a:lnTo>
                <a:lnTo>
                  <a:pt x="3169564" y="7647406"/>
                </a:lnTo>
                <a:lnTo>
                  <a:pt x="3137992" y="7670152"/>
                </a:lnTo>
                <a:lnTo>
                  <a:pt x="3096831" y="7701331"/>
                </a:lnTo>
                <a:lnTo>
                  <a:pt x="3054680" y="7731607"/>
                </a:lnTo>
                <a:lnTo>
                  <a:pt x="3020123" y="7751635"/>
                </a:lnTo>
                <a:lnTo>
                  <a:pt x="2984614" y="7770774"/>
                </a:lnTo>
                <a:lnTo>
                  <a:pt x="2939580" y="7798409"/>
                </a:lnTo>
                <a:lnTo>
                  <a:pt x="2902204" y="7815834"/>
                </a:lnTo>
                <a:lnTo>
                  <a:pt x="2863913" y="7832433"/>
                </a:lnTo>
                <a:lnTo>
                  <a:pt x="2816148" y="7857579"/>
                </a:lnTo>
                <a:lnTo>
                  <a:pt x="2776093" y="7872539"/>
                </a:lnTo>
                <a:lnTo>
                  <a:pt x="2735173" y="7886725"/>
                </a:lnTo>
                <a:lnTo>
                  <a:pt x="2693403" y="7900136"/>
                </a:lnTo>
                <a:lnTo>
                  <a:pt x="2650807" y="7912786"/>
                </a:lnTo>
                <a:lnTo>
                  <a:pt x="2607411" y="7924698"/>
                </a:lnTo>
                <a:lnTo>
                  <a:pt x="2563215" y="7935874"/>
                </a:lnTo>
                <a:lnTo>
                  <a:pt x="2518232" y="7946339"/>
                </a:lnTo>
                <a:lnTo>
                  <a:pt x="2472486" y="7956105"/>
                </a:lnTo>
                <a:lnTo>
                  <a:pt x="2434590" y="7955826"/>
                </a:lnTo>
                <a:lnTo>
                  <a:pt x="2387371" y="7964246"/>
                </a:lnTo>
                <a:lnTo>
                  <a:pt x="2339441" y="7972006"/>
                </a:lnTo>
                <a:lnTo>
                  <a:pt x="2299398" y="7969771"/>
                </a:lnTo>
                <a:lnTo>
                  <a:pt x="2250084" y="7976273"/>
                </a:lnTo>
                <a:lnTo>
                  <a:pt x="2208695" y="7972806"/>
                </a:lnTo>
                <a:lnTo>
                  <a:pt x="2166658" y="7968742"/>
                </a:lnTo>
                <a:lnTo>
                  <a:pt x="2115413" y="7973466"/>
                </a:lnTo>
                <a:lnTo>
                  <a:pt x="2072132" y="7968259"/>
                </a:lnTo>
                <a:lnTo>
                  <a:pt x="2028240" y="7962506"/>
                </a:lnTo>
                <a:lnTo>
                  <a:pt x="1983778" y="7956220"/>
                </a:lnTo>
                <a:lnTo>
                  <a:pt x="1938756" y="7949412"/>
                </a:lnTo>
                <a:lnTo>
                  <a:pt x="1901748" y="7932737"/>
                </a:lnTo>
                <a:lnTo>
                  <a:pt x="1855647" y="7924940"/>
                </a:lnTo>
                <a:lnTo>
                  <a:pt x="1809013" y="7916672"/>
                </a:lnTo>
                <a:lnTo>
                  <a:pt x="1770468" y="7898587"/>
                </a:lnTo>
                <a:lnTo>
                  <a:pt x="1722856" y="7889418"/>
                </a:lnTo>
                <a:lnTo>
                  <a:pt x="1521028" y="7790637"/>
                </a:lnTo>
                <a:lnTo>
                  <a:pt x="1395183" y="7727023"/>
                </a:lnTo>
                <a:lnTo>
                  <a:pt x="1361109" y="7695819"/>
                </a:lnTo>
                <a:lnTo>
                  <a:pt x="1318158" y="7673683"/>
                </a:lnTo>
                <a:lnTo>
                  <a:pt x="3099028" y="9305138"/>
                </a:lnTo>
                <a:lnTo>
                  <a:pt x="3193415" y="9305493"/>
                </a:lnTo>
                <a:lnTo>
                  <a:pt x="3204413" y="9298343"/>
                </a:lnTo>
                <a:lnTo>
                  <a:pt x="3245980" y="9284754"/>
                </a:lnTo>
                <a:lnTo>
                  <a:pt x="3287115" y="9270759"/>
                </a:lnTo>
                <a:lnTo>
                  <a:pt x="3327806" y="9256370"/>
                </a:lnTo>
                <a:lnTo>
                  <a:pt x="3376625" y="9232201"/>
                </a:lnTo>
                <a:lnTo>
                  <a:pt x="3416427" y="9216987"/>
                </a:lnTo>
                <a:lnTo>
                  <a:pt x="3455759" y="9201366"/>
                </a:lnTo>
                <a:lnTo>
                  <a:pt x="3503231" y="9175940"/>
                </a:lnTo>
                <a:lnTo>
                  <a:pt x="3541649" y="9159469"/>
                </a:lnTo>
                <a:lnTo>
                  <a:pt x="3579596" y="9142565"/>
                </a:lnTo>
                <a:lnTo>
                  <a:pt x="3625659" y="9115869"/>
                </a:lnTo>
                <a:lnTo>
                  <a:pt x="3662654" y="9098102"/>
                </a:lnTo>
                <a:lnTo>
                  <a:pt x="3707765" y="9070518"/>
                </a:lnTo>
                <a:lnTo>
                  <a:pt x="3743807" y="9051874"/>
                </a:lnTo>
                <a:lnTo>
                  <a:pt x="3779355" y="9032761"/>
                </a:lnTo>
                <a:lnTo>
                  <a:pt x="3822992" y="9003843"/>
                </a:lnTo>
                <a:lnTo>
                  <a:pt x="3866134" y="8974468"/>
                </a:lnTo>
                <a:lnTo>
                  <a:pt x="3900182" y="8954008"/>
                </a:lnTo>
                <a:lnTo>
                  <a:pt x="3942321" y="8923706"/>
                </a:lnTo>
                <a:lnTo>
                  <a:pt x="3975366" y="8902306"/>
                </a:lnTo>
                <a:lnTo>
                  <a:pt x="4016476" y="8871077"/>
                </a:lnTo>
                <a:lnTo>
                  <a:pt x="4057065" y="8839365"/>
                </a:lnTo>
                <a:lnTo>
                  <a:pt x="4088549" y="8816530"/>
                </a:lnTo>
                <a:lnTo>
                  <a:pt x="4128084" y="8783866"/>
                </a:lnTo>
                <a:lnTo>
                  <a:pt x="4167086" y="8750706"/>
                </a:lnTo>
                <a:lnTo>
                  <a:pt x="4196981" y="8726411"/>
                </a:lnTo>
                <a:lnTo>
                  <a:pt x="4234916" y="8692274"/>
                </a:lnTo>
                <a:lnTo>
                  <a:pt x="4272305" y="8657628"/>
                </a:lnTo>
                <a:lnTo>
                  <a:pt x="4300563" y="8631847"/>
                </a:lnTo>
                <a:lnTo>
                  <a:pt x="4336847" y="8596185"/>
                </a:lnTo>
                <a:lnTo>
                  <a:pt x="4372572" y="8560029"/>
                </a:lnTo>
                <a:lnTo>
                  <a:pt x="4407738" y="8523338"/>
                </a:lnTo>
                <a:lnTo>
                  <a:pt x="4442295" y="8486115"/>
                </a:lnTo>
                <a:lnTo>
                  <a:pt x="4476369" y="8448434"/>
                </a:lnTo>
                <a:lnTo>
                  <a:pt x="4501248" y="8419554"/>
                </a:lnTo>
                <a:lnTo>
                  <a:pt x="4534154" y="8380806"/>
                </a:lnTo>
                <a:lnTo>
                  <a:pt x="4566501" y="8341538"/>
                </a:lnTo>
                <a:lnTo>
                  <a:pt x="4598301" y="8301774"/>
                </a:lnTo>
                <a:lnTo>
                  <a:pt x="4620958" y="8270862"/>
                </a:lnTo>
                <a:lnTo>
                  <a:pt x="4651667" y="8230095"/>
                </a:lnTo>
                <a:lnTo>
                  <a:pt x="4681817" y="8188833"/>
                </a:lnTo>
                <a:lnTo>
                  <a:pt x="4711446" y="8147075"/>
                </a:lnTo>
                <a:lnTo>
                  <a:pt x="4731956" y="8114195"/>
                </a:lnTo>
                <a:lnTo>
                  <a:pt x="4760519" y="8071472"/>
                </a:lnTo>
                <a:lnTo>
                  <a:pt x="4779988" y="8037627"/>
                </a:lnTo>
                <a:lnTo>
                  <a:pt x="4807509" y="7993951"/>
                </a:lnTo>
                <a:lnTo>
                  <a:pt x="4834521" y="7949806"/>
                </a:lnTo>
                <a:lnTo>
                  <a:pt x="4852441" y="7914551"/>
                </a:lnTo>
                <a:lnTo>
                  <a:pt x="4878438" y="7869466"/>
                </a:lnTo>
                <a:lnTo>
                  <a:pt x="4895342" y="7833284"/>
                </a:lnTo>
                <a:lnTo>
                  <a:pt x="4920335" y="7787284"/>
                </a:lnTo>
                <a:lnTo>
                  <a:pt x="4936261" y="7750200"/>
                </a:lnTo>
                <a:lnTo>
                  <a:pt x="4960277" y="7703312"/>
                </a:lnTo>
                <a:lnTo>
                  <a:pt x="4975225" y="7665339"/>
                </a:lnTo>
                <a:lnTo>
                  <a:pt x="4998275" y="7617549"/>
                </a:lnTo>
                <a:lnTo>
                  <a:pt x="5012258" y="7578699"/>
                </a:lnTo>
                <a:lnTo>
                  <a:pt x="5025783" y="7539418"/>
                </a:lnTo>
                <a:lnTo>
                  <a:pt x="5047412" y="7490346"/>
                </a:lnTo>
                <a:lnTo>
                  <a:pt x="5060010" y="7450201"/>
                </a:lnTo>
                <a:lnTo>
                  <a:pt x="5072138" y="7409650"/>
                </a:lnTo>
                <a:lnTo>
                  <a:pt x="5092395" y="7359307"/>
                </a:lnTo>
                <a:lnTo>
                  <a:pt x="5103622" y="7317918"/>
                </a:lnTo>
                <a:lnTo>
                  <a:pt x="5114404" y="7276135"/>
                </a:lnTo>
                <a:lnTo>
                  <a:pt x="5124742" y="7233933"/>
                </a:lnTo>
                <a:lnTo>
                  <a:pt x="5134648" y="7191337"/>
                </a:lnTo>
                <a:lnTo>
                  <a:pt x="5152695" y="7138975"/>
                </a:lnTo>
                <a:lnTo>
                  <a:pt x="5161737" y="7095579"/>
                </a:lnTo>
                <a:lnTo>
                  <a:pt x="5170348" y="7051802"/>
                </a:lnTo>
                <a:lnTo>
                  <a:pt x="5178552" y="7007644"/>
                </a:lnTo>
                <a:lnTo>
                  <a:pt x="5186324" y="6963105"/>
                </a:lnTo>
                <a:lnTo>
                  <a:pt x="5193690" y="6918185"/>
                </a:lnTo>
                <a:lnTo>
                  <a:pt x="5200650" y="6872884"/>
                </a:lnTo>
                <a:lnTo>
                  <a:pt x="5207216" y="6827228"/>
                </a:lnTo>
                <a:lnTo>
                  <a:pt x="5213375" y="6781190"/>
                </a:lnTo>
                <a:lnTo>
                  <a:pt x="5210556" y="6744170"/>
                </a:lnTo>
                <a:lnTo>
                  <a:pt x="5215928" y="6697421"/>
                </a:lnTo>
                <a:lnTo>
                  <a:pt x="5220919" y="6650317"/>
                </a:lnTo>
                <a:lnTo>
                  <a:pt x="5225529" y="6602870"/>
                </a:lnTo>
                <a:lnTo>
                  <a:pt x="5221173" y="6564439"/>
                </a:lnTo>
                <a:lnTo>
                  <a:pt x="5225034" y="6516306"/>
                </a:lnTo>
                <a:lnTo>
                  <a:pt x="5228526" y="6467830"/>
                </a:lnTo>
                <a:close/>
              </a:path>
            </a:pathLst>
          </a:custGeom>
          <a:solidFill>
            <a:srgbClr val="400036">
              <a:alpha val="1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object 3"/>
          <p:cNvSpPr/>
          <p:nvPr/>
        </p:nvSpPr>
        <p:spPr>
          <a:xfrm>
            <a:off x="16841160" y="7998480"/>
            <a:ext cx="835920" cy="1259640"/>
          </a:xfrm>
          <a:custGeom>
            <a:avLst/>
            <a:gdLst>
              <a:gd name="textAreaLeft" fmla="*/ 0 w 835920"/>
              <a:gd name="textAreaRight" fmla="*/ 836280 w 835920"/>
              <a:gd name="textAreaTop" fmla="*/ 0 h 1259640"/>
              <a:gd name="textAreaBottom" fmla="*/ 1260000 h 1259640"/>
            </a:gdLst>
            <a:ahLst/>
            <a:rect l="textAreaLeft" t="textAreaTop" r="textAreaRight" b="textAreaBottom"/>
            <a:pathLst>
              <a:path w="836294" h="1259840">
                <a:moveTo>
                  <a:pt x="207492" y="207492"/>
                </a:moveTo>
                <a:lnTo>
                  <a:pt x="202006" y="159918"/>
                </a:lnTo>
                <a:lnTo>
                  <a:pt x="186397" y="116243"/>
                </a:lnTo>
                <a:lnTo>
                  <a:pt x="161912" y="77724"/>
                </a:lnTo>
                <a:lnTo>
                  <a:pt x="129781" y="45580"/>
                </a:lnTo>
                <a:lnTo>
                  <a:pt x="91249" y="21094"/>
                </a:lnTo>
                <a:lnTo>
                  <a:pt x="47574" y="5486"/>
                </a:lnTo>
                <a:lnTo>
                  <a:pt x="0" y="0"/>
                </a:lnTo>
                <a:lnTo>
                  <a:pt x="0" y="841819"/>
                </a:lnTo>
                <a:lnTo>
                  <a:pt x="3556" y="896581"/>
                </a:lnTo>
                <a:lnTo>
                  <a:pt x="13931" y="949185"/>
                </a:lnTo>
                <a:lnTo>
                  <a:pt x="30670" y="999197"/>
                </a:lnTo>
                <a:lnTo>
                  <a:pt x="53314" y="1046175"/>
                </a:lnTo>
                <a:lnTo>
                  <a:pt x="96735" y="1030198"/>
                </a:lnTo>
                <a:lnTo>
                  <a:pt x="135077" y="1005522"/>
                </a:lnTo>
                <a:lnTo>
                  <a:pt x="167119" y="973353"/>
                </a:lnTo>
                <a:lnTo>
                  <a:pt x="191668" y="934923"/>
                </a:lnTo>
                <a:lnTo>
                  <a:pt x="207492" y="891425"/>
                </a:lnTo>
                <a:lnTo>
                  <a:pt x="207492" y="207492"/>
                </a:lnTo>
                <a:close/>
              </a:path>
              <a:path w="836294" h="1259840">
                <a:moveTo>
                  <a:pt x="835888" y="841819"/>
                </a:moveTo>
                <a:lnTo>
                  <a:pt x="833069" y="793089"/>
                </a:lnTo>
                <a:lnTo>
                  <a:pt x="824852" y="745998"/>
                </a:lnTo>
                <a:lnTo>
                  <a:pt x="811517" y="700874"/>
                </a:lnTo>
                <a:lnTo>
                  <a:pt x="793407" y="658025"/>
                </a:lnTo>
                <a:lnTo>
                  <a:pt x="770813" y="617766"/>
                </a:lnTo>
                <a:lnTo>
                  <a:pt x="744067" y="580428"/>
                </a:lnTo>
                <a:lnTo>
                  <a:pt x="713473" y="546290"/>
                </a:lnTo>
                <a:lnTo>
                  <a:pt x="679348" y="515696"/>
                </a:lnTo>
                <a:lnTo>
                  <a:pt x="641997" y="488950"/>
                </a:lnTo>
                <a:lnTo>
                  <a:pt x="601751" y="466356"/>
                </a:lnTo>
                <a:lnTo>
                  <a:pt x="558901" y="448246"/>
                </a:lnTo>
                <a:lnTo>
                  <a:pt x="513778" y="434924"/>
                </a:lnTo>
                <a:lnTo>
                  <a:pt x="466686" y="426694"/>
                </a:lnTo>
                <a:lnTo>
                  <a:pt x="417944" y="423875"/>
                </a:lnTo>
                <a:lnTo>
                  <a:pt x="414985" y="423913"/>
                </a:lnTo>
                <a:lnTo>
                  <a:pt x="414985" y="631418"/>
                </a:lnTo>
                <a:lnTo>
                  <a:pt x="417944" y="631367"/>
                </a:lnTo>
                <a:lnTo>
                  <a:pt x="466140" y="636930"/>
                </a:lnTo>
                <a:lnTo>
                  <a:pt x="510413" y="652792"/>
                </a:lnTo>
                <a:lnTo>
                  <a:pt x="549490" y="677659"/>
                </a:lnTo>
                <a:lnTo>
                  <a:pt x="582104" y="710272"/>
                </a:lnTo>
                <a:lnTo>
                  <a:pt x="606971" y="749350"/>
                </a:lnTo>
                <a:lnTo>
                  <a:pt x="622833" y="793623"/>
                </a:lnTo>
                <a:lnTo>
                  <a:pt x="628396" y="841819"/>
                </a:lnTo>
                <a:lnTo>
                  <a:pt x="622833" y="890028"/>
                </a:lnTo>
                <a:lnTo>
                  <a:pt x="606971" y="934300"/>
                </a:lnTo>
                <a:lnTo>
                  <a:pt x="582104" y="973378"/>
                </a:lnTo>
                <a:lnTo>
                  <a:pt x="549490" y="1005992"/>
                </a:lnTo>
                <a:lnTo>
                  <a:pt x="510413" y="1030859"/>
                </a:lnTo>
                <a:lnTo>
                  <a:pt x="466140" y="1046708"/>
                </a:lnTo>
                <a:lnTo>
                  <a:pt x="417944" y="1052283"/>
                </a:lnTo>
                <a:lnTo>
                  <a:pt x="405028" y="1051890"/>
                </a:lnTo>
                <a:lnTo>
                  <a:pt x="392315" y="1050721"/>
                </a:lnTo>
                <a:lnTo>
                  <a:pt x="379831" y="1048816"/>
                </a:lnTo>
                <a:lnTo>
                  <a:pt x="367601" y="1046175"/>
                </a:lnTo>
                <a:lnTo>
                  <a:pt x="343319" y="1084402"/>
                </a:lnTo>
                <a:lnTo>
                  <a:pt x="315175" y="1119657"/>
                </a:lnTo>
                <a:lnTo>
                  <a:pt x="283451" y="1151661"/>
                </a:lnTo>
                <a:lnTo>
                  <a:pt x="248450" y="1180109"/>
                </a:lnTo>
                <a:lnTo>
                  <a:pt x="210464" y="1204709"/>
                </a:lnTo>
                <a:lnTo>
                  <a:pt x="258051" y="1228090"/>
                </a:lnTo>
                <a:lnTo>
                  <a:pt x="308813" y="1245374"/>
                </a:lnTo>
                <a:lnTo>
                  <a:pt x="362267" y="1256093"/>
                </a:lnTo>
                <a:lnTo>
                  <a:pt x="417944" y="1259776"/>
                </a:lnTo>
                <a:lnTo>
                  <a:pt x="466686" y="1256957"/>
                </a:lnTo>
                <a:lnTo>
                  <a:pt x="513778" y="1248727"/>
                </a:lnTo>
                <a:lnTo>
                  <a:pt x="558901" y="1235405"/>
                </a:lnTo>
                <a:lnTo>
                  <a:pt x="601751" y="1217295"/>
                </a:lnTo>
                <a:lnTo>
                  <a:pt x="641997" y="1194701"/>
                </a:lnTo>
                <a:lnTo>
                  <a:pt x="679348" y="1167955"/>
                </a:lnTo>
                <a:lnTo>
                  <a:pt x="713473" y="1137361"/>
                </a:lnTo>
                <a:lnTo>
                  <a:pt x="744067" y="1103223"/>
                </a:lnTo>
                <a:lnTo>
                  <a:pt x="770813" y="1065885"/>
                </a:lnTo>
                <a:lnTo>
                  <a:pt x="793407" y="1025626"/>
                </a:lnTo>
                <a:lnTo>
                  <a:pt x="811517" y="982776"/>
                </a:lnTo>
                <a:lnTo>
                  <a:pt x="824852" y="937653"/>
                </a:lnTo>
                <a:lnTo>
                  <a:pt x="833069" y="890562"/>
                </a:lnTo>
                <a:lnTo>
                  <a:pt x="835888" y="841819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2" name="object 4"/>
          <p:cNvSpPr/>
          <p:nvPr/>
        </p:nvSpPr>
        <p:spPr>
          <a:xfrm>
            <a:off x="0" y="0"/>
            <a:ext cx="18287640" cy="220068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2200680"/>
              <a:gd name="textAreaBottom" fmla="*/ 2201040 h 2200680"/>
            </a:gdLst>
            <a:ahLst/>
            <a:rect l="textAreaLeft" t="textAreaTop" r="textAreaRight" b="textAreaBottom"/>
            <a:pathLst>
              <a:path w="18288000" h="2200910">
                <a:moveTo>
                  <a:pt x="0" y="0"/>
                </a:moveTo>
                <a:lnTo>
                  <a:pt x="18287998" y="0"/>
                </a:lnTo>
                <a:lnTo>
                  <a:pt x="18287998" y="2200894"/>
                </a:lnTo>
                <a:lnTo>
                  <a:pt x="0" y="2200894"/>
                </a:lnTo>
                <a:lnTo>
                  <a:pt x="0" y="0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3" name="object 5"/>
          <p:cNvSpPr/>
          <p:nvPr/>
        </p:nvSpPr>
        <p:spPr>
          <a:xfrm>
            <a:off x="0" y="9661320"/>
            <a:ext cx="18287640" cy="62568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625680"/>
              <a:gd name="textAreaBottom" fmla="*/ 626040 h 625680"/>
            </a:gdLst>
            <a:ahLst/>
            <a:rect l="textAreaLeft" t="textAreaTop" r="textAreaRight" b="textAreaBottom"/>
            <a:pathLst>
              <a:path w="18288000" h="626109">
                <a:moveTo>
                  <a:pt x="18287998" y="625592"/>
                </a:moveTo>
                <a:lnTo>
                  <a:pt x="0" y="625592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625592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4" name="object 6" descr=""/>
          <p:cNvPicPr/>
          <p:nvPr/>
        </p:nvPicPr>
        <p:blipFill>
          <a:blip r:embed="rId1"/>
          <a:stretch/>
        </p:blipFill>
        <p:spPr>
          <a:xfrm>
            <a:off x="12924360" y="3176280"/>
            <a:ext cx="3723840" cy="676080"/>
          </a:xfrm>
          <a:prstGeom prst="rect">
            <a:avLst/>
          </a:prstGeom>
          <a:ln w="0">
            <a:noFill/>
          </a:ln>
        </p:spPr>
      </p:pic>
      <p:pic>
        <p:nvPicPr>
          <p:cNvPr id="185" name="object 7" descr=""/>
          <p:cNvPicPr/>
          <p:nvPr/>
        </p:nvPicPr>
        <p:blipFill>
          <a:blip r:embed="rId2"/>
          <a:stretch/>
        </p:blipFill>
        <p:spPr>
          <a:xfrm>
            <a:off x="10933920" y="5077440"/>
            <a:ext cx="3076200" cy="809280"/>
          </a:xfrm>
          <a:prstGeom prst="rect">
            <a:avLst/>
          </a:prstGeom>
          <a:ln w="0">
            <a:noFill/>
          </a:ln>
        </p:spPr>
      </p:pic>
      <p:pic>
        <p:nvPicPr>
          <p:cNvPr id="186" name="object 8" descr=""/>
          <p:cNvPicPr/>
          <p:nvPr/>
        </p:nvPicPr>
        <p:blipFill>
          <a:blip r:embed="rId3"/>
          <a:stretch/>
        </p:blipFill>
        <p:spPr>
          <a:xfrm>
            <a:off x="14787360" y="6053760"/>
            <a:ext cx="1761840" cy="1638000"/>
          </a:xfrm>
          <a:prstGeom prst="rect">
            <a:avLst/>
          </a:prstGeom>
          <a:ln w="0">
            <a:noFill/>
          </a:ln>
        </p:spPr>
      </p:pic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981000" y="102960"/>
            <a:ext cx="16241400" cy="2158920"/>
          </a:xfrm>
          <a:prstGeom prst="rect">
            <a:avLst/>
          </a:prstGeom>
          <a:noFill/>
          <a:ln w="0">
            <a:noFill/>
          </a:ln>
        </p:spPr>
        <p:txBody>
          <a:bodyPr lIns="0" rIns="0" tIns="441000" bIns="0" anchor="t">
            <a:noAutofit/>
          </a:bodyPr>
          <a:p>
            <a:pPr marL="799560" indent="0">
              <a:lnSpc>
                <a:spcPct val="100000"/>
              </a:lnSpc>
              <a:spcBef>
                <a:spcPts val="111"/>
              </a:spcBef>
              <a:buNone/>
            </a:pPr>
            <a:r>
              <a:rPr b="1" lang="pt-BR" sz="5950" spc="242" strike="noStrike">
                <a:solidFill>
                  <a:schemeClr val="lt1"/>
                </a:solidFill>
                <a:latin typeface="Tahoma"/>
              </a:rPr>
              <a:t>FERRAMENTAS</a:t>
            </a:r>
            <a:r>
              <a:rPr b="1" lang="pt-BR" sz="5950" spc="-60" strike="noStrike">
                <a:solidFill>
                  <a:schemeClr val="lt1"/>
                </a:solidFill>
                <a:latin typeface="Tahoma"/>
              </a:rPr>
              <a:t> </a:t>
            </a:r>
            <a:r>
              <a:rPr b="1" lang="pt-BR" sz="5950" spc="358" strike="noStrike">
                <a:solidFill>
                  <a:schemeClr val="lt1"/>
                </a:solidFill>
                <a:latin typeface="Tahoma"/>
              </a:rPr>
              <a:t>DE</a:t>
            </a:r>
            <a:r>
              <a:rPr b="1" lang="pt-BR" sz="5950" spc="-55" strike="noStrike">
                <a:solidFill>
                  <a:schemeClr val="lt1"/>
                </a:solidFill>
                <a:latin typeface="Tahoma"/>
              </a:rPr>
              <a:t> </a:t>
            </a:r>
            <a:r>
              <a:rPr b="1" lang="pt-BR" sz="5950" spc="162" strike="noStrike">
                <a:solidFill>
                  <a:schemeClr val="lt1"/>
                </a:solidFill>
                <a:latin typeface="Tahoma"/>
              </a:rPr>
              <a:t>GERENCIAMENTO</a:t>
            </a:r>
            <a:endParaRPr b="0" lang="pt-BR" sz="595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8" name="object 10" descr=""/>
          <p:cNvPicPr/>
          <p:nvPr/>
        </p:nvPicPr>
        <p:blipFill>
          <a:blip r:embed="rId4"/>
          <a:stretch/>
        </p:blipFill>
        <p:spPr>
          <a:xfrm>
            <a:off x="1607040" y="4848840"/>
            <a:ext cx="2137320" cy="1202040"/>
          </a:xfrm>
          <a:prstGeom prst="rect">
            <a:avLst/>
          </a:prstGeom>
          <a:ln w="0">
            <a:noFill/>
          </a:ln>
        </p:spPr>
      </p:pic>
      <p:pic>
        <p:nvPicPr>
          <p:cNvPr id="189" name="object 11" descr=""/>
          <p:cNvPicPr/>
          <p:nvPr/>
        </p:nvPicPr>
        <p:blipFill>
          <a:blip r:embed="rId5"/>
          <a:stretch/>
        </p:blipFill>
        <p:spPr>
          <a:xfrm>
            <a:off x="4218480" y="4247640"/>
            <a:ext cx="2137320" cy="1202040"/>
          </a:xfrm>
          <a:prstGeom prst="rect">
            <a:avLst/>
          </a:prstGeom>
          <a:ln w="0">
            <a:noFill/>
          </a:ln>
        </p:spPr>
      </p:pic>
      <p:pic>
        <p:nvPicPr>
          <p:cNvPr id="190" name="object 12" descr=""/>
          <p:cNvPicPr/>
          <p:nvPr/>
        </p:nvPicPr>
        <p:blipFill>
          <a:blip r:embed="rId6"/>
          <a:stretch/>
        </p:blipFill>
        <p:spPr>
          <a:xfrm>
            <a:off x="7242840" y="4848840"/>
            <a:ext cx="2137320" cy="1202040"/>
          </a:xfrm>
          <a:prstGeom prst="rect">
            <a:avLst/>
          </a:prstGeom>
          <a:ln w="0">
            <a:noFill/>
          </a:ln>
        </p:spPr>
      </p:pic>
      <p:pic>
        <p:nvPicPr>
          <p:cNvPr id="191" name="object 13" descr=""/>
          <p:cNvPicPr/>
          <p:nvPr/>
        </p:nvPicPr>
        <p:blipFill>
          <a:blip r:embed="rId7"/>
          <a:stretch/>
        </p:blipFill>
        <p:spPr>
          <a:xfrm>
            <a:off x="4631760" y="5795280"/>
            <a:ext cx="2137320" cy="1202040"/>
          </a:xfrm>
          <a:prstGeom prst="rect">
            <a:avLst/>
          </a:prstGeom>
          <a:ln w="0">
            <a:noFill/>
          </a:ln>
        </p:spPr>
      </p:pic>
      <p:pic>
        <p:nvPicPr>
          <p:cNvPr id="192" name="object 14" descr=""/>
          <p:cNvPicPr/>
          <p:nvPr/>
        </p:nvPicPr>
        <p:blipFill>
          <a:blip r:embed="rId8"/>
          <a:stretch/>
        </p:blipFill>
        <p:spPr>
          <a:xfrm>
            <a:off x="1905120" y="3153240"/>
            <a:ext cx="95760" cy="95760"/>
          </a:xfrm>
          <a:prstGeom prst="rect">
            <a:avLst/>
          </a:prstGeom>
          <a:ln w="0">
            <a:noFill/>
          </a:ln>
        </p:spPr>
      </p:pic>
      <p:sp>
        <p:nvSpPr>
          <p:cNvPr id="193" name="object 15"/>
          <p:cNvSpPr/>
          <p:nvPr/>
        </p:nvSpPr>
        <p:spPr>
          <a:xfrm>
            <a:off x="2121120" y="2986920"/>
            <a:ext cx="1883520" cy="3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60" bIns="0" anchor="t">
            <a:spAutoFit/>
          </a:bodyPr>
          <a:p>
            <a:pPr marL="12600">
              <a:lnSpc>
                <a:spcPct val="100000"/>
              </a:lnSpc>
              <a:spcBef>
                <a:spcPts val="113"/>
              </a:spcBef>
            </a:pPr>
            <a:r>
              <a:rPr b="1" lang="pt-BR" sz="2350" spc="38" strike="noStrike">
                <a:solidFill>
                  <a:srgbClr val="400036"/>
                </a:solidFill>
                <a:latin typeface="Tahoma"/>
              </a:rPr>
              <a:t>PARCEIROS</a:t>
            </a:r>
            <a:endParaRPr b="0" lang="pt-BR" sz="2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object 16"/>
          <p:cNvSpPr/>
          <p:nvPr/>
        </p:nvSpPr>
        <p:spPr>
          <a:xfrm>
            <a:off x="1015920" y="7919640"/>
            <a:ext cx="8849520" cy="16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440" bIns="0" anchor="t">
            <a:spAutoFit/>
          </a:bodyPr>
          <a:p>
            <a:pPr marL="12600">
              <a:lnSpc>
                <a:spcPts val="2100"/>
              </a:lnSpc>
              <a:spcBef>
                <a:spcPts val="224"/>
              </a:spcBef>
            </a:pPr>
            <a:r>
              <a:rPr b="1" lang="pt-BR" sz="1800" spc="58" strike="noStrike">
                <a:solidFill>
                  <a:srgbClr val="400036"/>
                </a:solidFill>
                <a:latin typeface="Tahoma"/>
              </a:rPr>
              <a:t>FERRAMENTAS</a:t>
            </a:r>
            <a:r>
              <a:rPr b="1" lang="pt-BR" sz="1800" spc="4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-1" strike="noStrike">
                <a:solidFill>
                  <a:srgbClr val="400036"/>
                </a:solidFill>
                <a:latin typeface="Tahoma"/>
              </a:rPr>
              <a:t>DINÂMICAS</a:t>
            </a:r>
            <a:r>
              <a:rPr b="1" lang="pt-BR" sz="1800" spc="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97" strike="noStrike">
                <a:solidFill>
                  <a:srgbClr val="400036"/>
                </a:solidFill>
                <a:latin typeface="Tahoma"/>
              </a:rPr>
              <a:t>DE</a:t>
            </a:r>
            <a:r>
              <a:rPr b="1" lang="pt-BR" sz="1800" spc="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43" strike="noStrike">
                <a:solidFill>
                  <a:srgbClr val="400036"/>
                </a:solidFill>
                <a:latin typeface="Tahoma"/>
              </a:rPr>
              <a:t>GERENCIAMENTO:PARA</a:t>
            </a:r>
            <a:r>
              <a:rPr b="1" lang="pt-BR" sz="1800" spc="4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63" strike="noStrike">
                <a:solidFill>
                  <a:srgbClr val="400036"/>
                </a:solidFill>
                <a:latin typeface="Tahoma"/>
              </a:rPr>
              <a:t>MANTER</a:t>
            </a:r>
            <a:r>
              <a:rPr b="1" lang="pt-BR" sz="1800" spc="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69" strike="noStrike">
                <a:solidFill>
                  <a:srgbClr val="400036"/>
                </a:solidFill>
                <a:latin typeface="Tahoma"/>
              </a:rPr>
              <a:t>O </a:t>
            </a:r>
            <a:r>
              <a:rPr b="1" lang="pt-BR" sz="1800" spc="-12" strike="noStrike">
                <a:solidFill>
                  <a:srgbClr val="400036"/>
                </a:solidFill>
                <a:latin typeface="Tahoma"/>
              </a:rPr>
              <a:t>RITMO,</a:t>
            </a:r>
            <a:r>
              <a:rPr b="1" lang="pt-BR" sz="1800" spc="-1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77" strike="noStrike">
                <a:solidFill>
                  <a:srgbClr val="400036"/>
                </a:solidFill>
                <a:latin typeface="Tahoma"/>
              </a:rPr>
              <a:t>CONTAMOS</a:t>
            </a:r>
            <a:r>
              <a:rPr b="1" lang="pt-BR" sz="1800" spc="4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109" strike="noStrike">
                <a:solidFill>
                  <a:srgbClr val="400036"/>
                </a:solidFill>
                <a:latin typeface="Tahoma"/>
              </a:rPr>
              <a:t>COM</a:t>
            </a:r>
            <a:r>
              <a:rPr b="1" lang="pt-BR" sz="1800" spc="4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69" strike="noStrike">
                <a:solidFill>
                  <a:srgbClr val="400036"/>
                </a:solidFill>
                <a:latin typeface="Tahoma"/>
              </a:rPr>
              <a:t>AS</a:t>
            </a:r>
            <a:r>
              <a:rPr b="1" lang="pt-BR" sz="1800" spc="4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77" strike="noStrike">
                <a:solidFill>
                  <a:srgbClr val="400036"/>
                </a:solidFill>
                <a:latin typeface="Tahoma"/>
              </a:rPr>
              <a:t>PLATAFORMAS</a:t>
            </a:r>
            <a:r>
              <a:rPr b="1" lang="pt-BR" sz="1800" spc="4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83" strike="noStrike">
                <a:solidFill>
                  <a:srgbClr val="400036"/>
                </a:solidFill>
                <a:latin typeface="Tahoma"/>
              </a:rPr>
              <a:t>MONDAY</a:t>
            </a:r>
            <a:r>
              <a:rPr b="1" lang="pt-BR" sz="1800" spc="4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83" strike="noStrike">
                <a:solidFill>
                  <a:srgbClr val="400036"/>
                </a:solidFill>
                <a:latin typeface="Tahoma"/>
              </a:rPr>
              <a:t>E</a:t>
            </a:r>
            <a:r>
              <a:rPr b="1" lang="pt-BR" sz="1800" spc="4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-1" strike="noStrike">
                <a:solidFill>
                  <a:srgbClr val="400036"/>
                </a:solidFill>
                <a:latin typeface="Tahoma"/>
              </a:rPr>
              <a:t>TEAMS.</a:t>
            </a:r>
            <a:r>
              <a:rPr b="1" lang="pt-BR" sz="1800" spc="4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49" strike="noStrike">
                <a:solidFill>
                  <a:srgbClr val="400036"/>
                </a:solidFill>
                <a:latin typeface="Tahoma"/>
              </a:rPr>
              <a:t>ELAS </a:t>
            </a:r>
            <a:r>
              <a:rPr b="1" lang="pt-BR" sz="1800" spc="103" strike="noStrike">
                <a:solidFill>
                  <a:srgbClr val="400036"/>
                </a:solidFill>
                <a:latin typeface="Tahoma"/>
              </a:rPr>
              <a:t>NÃO</a:t>
            </a:r>
            <a:r>
              <a:rPr b="1" lang="pt-BR" sz="1800" spc="43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89" strike="noStrike">
                <a:solidFill>
                  <a:srgbClr val="400036"/>
                </a:solidFill>
                <a:latin typeface="Tahoma"/>
              </a:rPr>
              <a:t>APENAS</a:t>
            </a:r>
            <a:r>
              <a:rPr b="1" lang="pt-BR" sz="1800" spc="43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103" strike="noStrike">
                <a:solidFill>
                  <a:srgbClr val="400036"/>
                </a:solidFill>
                <a:latin typeface="Tahoma"/>
              </a:rPr>
              <a:t>ACOMPANHAM</a:t>
            </a:r>
            <a:r>
              <a:rPr b="1" lang="pt-BR" sz="1800" spc="4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117" strike="noStrike">
                <a:solidFill>
                  <a:srgbClr val="400036"/>
                </a:solidFill>
                <a:latin typeface="Tahoma"/>
              </a:rPr>
              <a:t>O</a:t>
            </a:r>
            <a:r>
              <a:rPr b="1" lang="pt-BR" sz="1800" spc="43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-1" strike="noStrike">
                <a:solidFill>
                  <a:srgbClr val="400036"/>
                </a:solidFill>
                <a:latin typeface="Tahoma"/>
              </a:rPr>
              <a:t>PROGRESSO,</a:t>
            </a:r>
            <a:r>
              <a:rPr b="1" lang="pt-BR" sz="1800" spc="4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72" strike="noStrike">
                <a:solidFill>
                  <a:srgbClr val="400036"/>
                </a:solidFill>
                <a:latin typeface="Tahoma"/>
              </a:rPr>
              <a:t>MAS</a:t>
            </a:r>
            <a:r>
              <a:rPr b="1" lang="pt-BR" sz="1800" spc="43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89" strike="noStrike">
                <a:solidFill>
                  <a:srgbClr val="400036"/>
                </a:solidFill>
                <a:latin typeface="Tahoma"/>
              </a:rPr>
              <a:t>TAMBÉM</a:t>
            </a:r>
            <a:r>
              <a:rPr b="1" lang="pt-BR" sz="1800" spc="4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-1" strike="noStrike">
                <a:solidFill>
                  <a:srgbClr val="400036"/>
                </a:solidFill>
                <a:latin typeface="Tahoma"/>
              </a:rPr>
              <a:t>FACILITAM</a:t>
            </a:r>
            <a:r>
              <a:rPr b="1" lang="pt-BR" sz="1800" spc="43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83" strike="noStrike">
                <a:solidFill>
                  <a:srgbClr val="400036"/>
                </a:solidFill>
                <a:latin typeface="Tahoma"/>
              </a:rPr>
              <a:t>A </a:t>
            </a:r>
            <a:r>
              <a:rPr b="1" lang="pt-BR" sz="1800" spc="-12" strike="noStrike">
                <a:solidFill>
                  <a:srgbClr val="400036"/>
                </a:solidFill>
                <a:latin typeface="Tahoma"/>
              </a:rPr>
              <a:t>DISTRIBUIÇÃO</a:t>
            </a:r>
            <a:r>
              <a:rPr b="1" lang="pt-BR" sz="1800" spc="-26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97" strike="noStrike">
                <a:solidFill>
                  <a:srgbClr val="400036"/>
                </a:solidFill>
                <a:latin typeface="Tahoma"/>
              </a:rPr>
              <a:t>DE</a:t>
            </a:r>
            <a:r>
              <a:rPr b="1" lang="pt-BR" sz="1800" spc="-21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43" strike="noStrike">
                <a:solidFill>
                  <a:srgbClr val="400036"/>
                </a:solidFill>
                <a:latin typeface="Tahoma"/>
              </a:rPr>
              <a:t>TAREFAS,</a:t>
            </a:r>
            <a:r>
              <a:rPr b="1" lang="pt-BR" sz="1800" spc="-21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83" strike="noStrike">
                <a:solidFill>
                  <a:srgbClr val="400036"/>
                </a:solidFill>
                <a:latin typeface="Tahoma"/>
              </a:rPr>
              <a:t>MANTENDO</a:t>
            </a:r>
            <a:r>
              <a:rPr b="1" lang="pt-BR" sz="1800" spc="-21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72" strike="noStrike">
                <a:solidFill>
                  <a:srgbClr val="400036"/>
                </a:solidFill>
                <a:latin typeface="Tahoma"/>
              </a:rPr>
              <a:t>TODOS</a:t>
            </a:r>
            <a:r>
              <a:rPr b="1" lang="pt-BR" sz="1800" spc="-21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43" strike="noStrike">
                <a:solidFill>
                  <a:srgbClr val="400036"/>
                </a:solidFill>
                <a:latin typeface="Tahoma"/>
              </a:rPr>
              <a:t>ALINHADOS</a:t>
            </a:r>
            <a:r>
              <a:rPr b="1" lang="pt-BR" sz="1800" spc="-26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58" strike="noStrike">
                <a:solidFill>
                  <a:srgbClr val="400036"/>
                </a:solidFill>
                <a:latin typeface="Tahoma"/>
              </a:rPr>
              <a:t>AOS </a:t>
            </a:r>
            <a:r>
              <a:rPr b="1" lang="pt-BR" sz="1800" spc="49" strike="noStrike">
                <a:solidFill>
                  <a:srgbClr val="400036"/>
                </a:solidFill>
                <a:latin typeface="Tahoma"/>
              </a:rPr>
              <a:t>NOSSOS </a:t>
            </a:r>
            <a:r>
              <a:rPr b="1" lang="pt-BR" sz="1800" spc="-1" strike="noStrike">
                <a:solidFill>
                  <a:srgbClr val="400036"/>
                </a:solidFill>
                <a:latin typeface="Tahoma"/>
              </a:rPr>
              <a:t>OBJETIVOS.</a:t>
            </a:r>
            <a:r>
              <a:rPr b="1" lang="pt-BR" sz="1800" spc="5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-1" strike="noStrike">
                <a:solidFill>
                  <a:srgbClr val="400036"/>
                </a:solidFill>
                <a:latin typeface="Tahoma"/>
              </a:rPr>
              <a:t>AFINAL,</a:t>
            </a:r>
            <a:r>
              <a:rPr b="1" lang="pt-BR" sz="1800" spc="5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89" strike="noStrike">
                <a:solidFill>
                  <a:srgbClr val="400036"/>
                </a:solidFill>
                <a:latin typeface="Tahoma"/>
              </a:rPr>
              <a:t>UM</a:t>
            </a:r>
            <a:r>
              <a:rPr b="1" lang="pt-BR" sz="1800" spc="5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-1" strike="noStrike">
                <a:solidFill>
                  <a:srgbClr val="400036"/>
                </a:solidFill>
                <a:latin typeface="Tahoma"/>
              </a:rPr>
              <a:t>TIME</a:t>
            </a:r>
            <a:r>
              <a:rPr b="1" lang="pt-BR" sz="1800" spc="5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94" strike="noStrike">
                <a:solidFill>
                  <a:srgbClr val="400036"/>
                </a:solidFill>
                <a:latin typeface="Tahoma"/>
              </a:rPr>
              <a:t>QUE</a:t>
            </a:r>
            <a:r>
              <a:rPr b="1" lang="pt-BR" sz="1800" spc="5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77" strike="noStrike">
                <a:solidFill>
                  <a:srgbClr val="400036"/>
                </a:solidFill>
                <a:latin typeface="Tahoma"/>
              </a:rPr>
              <a:t>TRABALHA</a:t>
            </a:r>
            <a:r>
              <a:rPr b="1" lang="pt-BR" sz="1800" spc="5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800" spc="-1" strike="noStrike">
                <a:solidFill>
                  <a:srgbClr val="400036"/>
                </a:solidFill>
                <a:latin typeface="Tahoma"/>
              </a:rPr>
              <a:t>JUNTO,</a:t>
            </a:r>
            <a:r>
              <a:rPr b="1" lang="pt-BR" sz="1800" spc="52" strike="noStrike">
                <a:solidFill>
                  <a:srgbClr val="400036"/>
                </a:solidFill>
                <a:latin typeface="Tahoma"/>
              </a:rPr>
              <a:t> CRESCE </a:t>
            </a:r>
            <a:r>
              <a:rPr b="1" lang="pt-BR" sz="1800" spc="-12" strike="noStrike">
                <a:solidFill>
                  <a:srgbClr val="400036"/>
                </a:solidFill>
                <a:latin typeface="Tahoma"/>
              </a:rPr>
              <a:t>JUNTO!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object 2"/>
          <p:cNvGrpSpPr/>
          <p:nvPr/>
        </p:nvGrpSpPr>
        <p:grpSpPr>
          <a:xfrm>
            <a:off x="0" y="0"/>
            <a:ext cx="18287640" cy="9692640"/>
            <a:chOff x="0" y="0"/>
            <a:chExt cx="18287640" cy="9692640"/>
          </a:xfrm>
        </p:grpSpPr>
        <p:sp>
          <p:nvSpPr>
            <p:cNvPr id="50" name="object 3"/>
            <p:cNvSpPr/>
            <p:nvPr/>
          </p:nvSpPr>
          <p:spPr>
            <a:xfrm>
              <a:off x="0" y="1004400"/>
              <a:ext cx="8198640" cy="8688240"/>
            </a:xfrm>
            <a:custGeom>
              <a:avLst/>
              <a:gdLst>
                <a:gd name="textAreaLeft" fmla="*/ 0 w 8198640"/>
                <a:gd name="textAreaRight" fmla="*/ 8199000 w 8198640"/>
                <a:gd name="textAreaTop" fmla="*/ 0 h 8688240"/>
                <a:gd name="textAreaBottom" fmla="*/ 8688600 h 8688240"/>
              </a:gdLst>
              <a:ahLst/>
              <a:rect l="textAreaLeft" t="textAreaTop" r="textAreaRight" b="textAreaBottom"/>
              <a:pathLst>
                <a:path w="8199120" h="8688705">
                  <a:moveTo>
                    <a:pt x="3159404" y="6509893"/>
                  </a:moveTo>
                  <a:lnTo>
                    <a:pt x="3158172" y="6461607"/>
                  </a:lnTo>
                  <a:lnTo>
                    <a:pt x="3155619" y="6413246"/>
                  </a:lnTo>
                  <a:lnTo>
                    <a:pt x="3151759" y="6364859"/>
                  </a:lnTo>
                  <a:lnTo>
                    <a:pt x="3146564" y="6316446"/>
                  </a:lnTo>
                  <a:lnTo>
                    <a:pt x="3140024" y="6268047"/>
                  </a:lnTo>
                  <a:lnTo>
                    <a:pt x="3132150" y="6219685"/>
                  </a:lnTo>
                  <a:lnTo>
                    <a:pt x="777278" y="847509"/>
                  </a:lnTo>
                  <a:lnTo>
                    <a:pt x="757339" y="803643"/>
                  </a:lnTo>
                  <a:lnTo>
                    <a:pt x="736384" y="760564"/>
                  </a:lnTo>
                  <a:lnTo>
                    <a:pt x="714400" y="718299"/>
                  </a:lnTo>
                  <a:lnTo>
                    <a:pt x="691426" y="676859"/>
                  </a:lnTo>
                  <a:lnTo>
                    <a:pt x="667486" y="636231"/>
                  </a:lnTo>
                  <a:lnTo>
                    <a:pt x="642607" y="596430"/>
                  </a:lnTo>
                  <a:lnTo>
                    <a:pt x="616788" y="557479"/>
                  </a:lnTo>
                  <a:lnTo>
                    <a:pt x="590054" y="519379"/>
                  </a:lnTo>
                  <a:lnTo>
                    <a:pt x="562444" y="482130"/>
                  </a:lnTo>
                  <a:lnTo>
                    <a:pt x="533971" y="445744"/>
                  </a:lnTo>
                  <a:lnTo>
                    <a:pt x="504647" y="410248"/>
                  </a:lnTo>
                  <a:lnTo>
                    <a:pt x="474497" y="375615"/>
                  </a:lnTo>
                  <a:lnTo>
                    <a:pt x="443560" y="341884"/>
                  </a:lnTo>
                  <a:lnTo>
                    <a:pt x="411835" y="309041"/>
                  </a:lnTo>
                  <a:lnTo>
                    <a:pt x="379349" y="277114"/>
                  </a:lnTo>
                  <a:lnTo>
                    <a:pt x="346138" y="246100"/>
                  </a:lnTo>
                  <a:lnTo>
                    <a:pt x="312204" y="216001"/>
                  </a:lnTo>
                  <a:lnTo>
                    <a:pt x="277571" y="186842"/>
                  </a:lnTo>
                  <a:lnTo>
                    <a:pt x="242265" y="158623"/>
                  </a:lnTo>
                  <a:lnTo>
                    <a:pt x="206311" y="131343"/>
                  </a:lnTo>
                  <a:lnTo>
                    <a:pt x="169722" y="105029"/>
                  </a:lnTo>
                  <a:lnTo>
                    <a:pt x="132537" y="79679"/>
                  </a:lnTo>
                  <a:lnTo>
                    <a:pt x="94742" y="55308"/>
                  </a:lnTo>
                  <a:lnTo>
                    <a:pt x="56400" y="31915"/>
                  </a:lnTo>
                  <a:lnTo>
                    <a:pt x="17500" y="9499"/>
                  </a:lnTo>
                  <a:lnTo>
                    <a:pt x="0" y="0"/>
                  </a:lnTo>
                  <a:lnTo>
                    <a:pt x="0" y="3506698"/>
                  </a:lnTo>
                  <a:lnTo>
                    <a:pt x="1331556" y="6544386"/>
                  </a:lnTo>
                  <a:lnTo>
                    <a:pt x="1353197" y="6592798"/>
                  </a:lnTo>
                  <a:lnTo>
                    <a:pt x="1375435" y="6640677"/>
                  </a:lnTo>
                  <a:lnTo>
                    <a:pt x="1398295" y="6688074"/>
                  </a:lnTo>
                  <a:lnTo>
                    <a:pt x="1421765" y="6734988"/>
                  </a:lnTo>
                  <a:lnTo>
                    <a:pt x="1445831" y="6781419"/>
                  </a:lnTo>
                  <a:lnTo>
                    <a:pt x="1470507" y="6827367"/>
                  </a:lnTo>
                  <a:lnTo>
                    <a:pt x="1495767" y="6872821"/>
                  </a:lnTo>
                  <a:lnTo>
                    <a:pt x="1521612" y="6917791"/>
                  </a:lnTo>
                  <a:lnTo>
                    <a:pt x="1548041" y="6962254"/>
                  </a:lnTo>
                  <a:lnTo>
                    <a:pt x="1574596" y="7005510"/>
                  </a:lnTo>
                  <a:lnTo>
                    <a:pt x="1602587" y="7049694"/>
                  </a:lnTo>
                  <a:lnTo>
                    <a:pt x="1630692" y="7092658"/>
                  </a:lnTo>
                  <a:lnTo>
                    <a:pt x="1659356" y="7135114"/>
                  </a:lnTo>
                  <a:lnTo>
                    <a:pt x="1688553" y="7177075"/>
                  </a:lnTo>
                  <a:lnTo>
                    <a:pt x="1718284" y="7218515"/>
                  </a:lnTo>
                  <a:lnTo>
                    <a:pt x="1748548" y="7259434"/>
                  </a:lnTo>
                  <a:lnTo>
                    <a:pt x="1779333" y="7299846"/>
                  </a:lnTo>
                  <a:lnTo>
                    <a:pt x="1810639" y="7339749"/>
                  </a:lnTo>
                  <a:lnTo>
                    <a:pt x="1842439" y="7379119"/>
                  </a:lnTo>
                  <a:lnTo>
                    <a:pt x="1874748" y="7417956"/>
                  </a:lnTo>
                  <a:lnTo>
                    <a:pt x="1907540" y="7456284"/>
                  </a:lnTo>
                  <a:lnTo>
                    <a:pt x="1940826" y="7494067"/>
                  </a:lnTo>
                  <a:lnTo>
                    <a:pt x="1974596" y="7531328"/>
                  </a:lnTo>
                  <a:lnTo>
                    <a:pt x="2008822" y="7568057"/>
                  </a:lnTo>
                  <a:lnTo>
                    <a:pt x="2043468" y="7604176"/>
                  </a:lnTo>
                  <a:lnTo>
                    <a:pt x="2078685" y="7639888"/>
                  </a:lnTo>
                  <a:lnTo>
                    <a:pt x="2114296" y="7674991"/>
                  </a:lnTo>
                  <a:lnTo>
                    <a:pt x="2150351" y="7709548"/>
                  </a:lnTo>
                  <a:lnTo>
                    <a:pt x="2186838" y="7743558"/>
                  </a:lnTo>
                  <a:lnTo>
                    <a:pt x="2223770" y="7777010"/>
                  </a:lnTo>
                  <a:lnTo>
                    <a:pt x="2261108" y="7809916"/>
                  </a:lnTo>
                  <a:lnTo>
                    <a:pt x="2298877" y="7842263"/>
                  </a:lnTo>
                  <a:lnTo>
                    <a:pt x="2337041" y="7874063"/>
                  </a:lnTo>
                  <a:lnTo>
                    <a:pt x="2375624" y="7905293"/>
                  </a:lnTo>
                  <a:lnTo>
                    <a:pt x="2414587" y="7935950"/>
                  </a:lnTo>
                  <a:lnTo>
                    <a:pt x="2453944" y="7966049"/>
                  </a:lnTo>
                  <a:lnTo>
                    <a:pt x="2492387" y="7935696"/>
                  </a:lnTo>
                  <a:lnTo>
                    <a:pt x="2529865" y="7904404"/>
                  </a:lnTo>
                  <a:lnTo>
                    <a:pt x="2566352" y="7872196"/>
                  </a:lnTo>
                  <a:lnTo>
                    <a:pt x="2601861" y="7839100"/>
                  </a:lnTo>
                  <a:lnTo>
                    <a:pt x="2636367" y="7805153"/>
                  </a:lnTo>
                  <a:lnTo>
                    <a:pt x="2669870" y="7770368"/>
                  </a:lnTo>
                  <a:lnTo>
                    <a:pt x="2702344" y="7734770"/>
                  </a:lnTo>
                  <a:lnTo>
                    <a:pt x="2733802" y="7698397"/>
                  </a:lnTo>
                  <a:lnTo>
                    <a:pt x="2764218" y="7661249"/>
                  </a:lnTo>
                  <a:lnTo>
                    <a:pt x="2793593" y="7623365"/>
                  </a:lnTo>
                  <a:lnTo>
                    <a:pt x="2821902" y="7584783"/>
                  </a:lnTo>
                  <a:lnTo>
                    <a:pt x="2849156" y="7545502"/>
                  </a:lnTo>
                  <a:lnTo>
                    <a:pt x="2875330" y="7505560"/>
                  </a:lnTo>
                  <a:lnTo>
                    <a:pt x="2900413" y="7464984"/>
                  </a:lnTo>
                  <a:lnTo>
                    <a:pt x="2924416" y="7423798"/>
                  </a:lnTo>
                  <a:lnTo>
                    <a:pt x="2947301" y="7382027"/>
                  </a:lnTo>
                  <a:lnTo>
                    <a:pt x="2969069" y="7339685"/>
                  </a:lnTo>
                  <a:lnTo>
                    <a:pt x="2989732" y="7296823"/>
                  </a:lnTo>
                  <a:lnTo>
                    <a:pt x="3009239" y="7253427"/>
                  </a:lnTo>
                  <a:lnTo>
                    <a:pt x="3027616" y="7209561"/>
                  </a:lnTo>
                  <a:lnTo>
                    <a:pt x="3044787" y="7165340"/>
                  </a:lnTo>
                  <a:lnTo>
                    <a:pt x="3060890" y="7120445"/>
                  </a:lnTo>
                  <a:lnTo>
                    <a:pt x="3075775" y="7075259"/>
                  </a:lnTo>
                  <a:lnTo>
                    <a:pt x="3089478" y="7029691"/>
                  </a:lnTo>
                  <a:lnTo>
                    <a:pt x="3101987" y="6983755"/>
                  </a:lnTo>
                  <a:lnTo>
                    <a:pt x="3113303" y="6937476"/>
                  </a:lnTo>
                  <a:lnTo>
                    <a:pt x="3123400" y="6890893"/>
                  </a:lnTo>
                  <a:lnTo>
                    <a:pt x="3132277" y="6844017"/>
                  </a:lnTo>
                  <a:lnTo>
                    <a:pt x="3139922" y="6796875"/>
                  </a:lnTo>
                  <a:lnTo>
                    <a:pt x="3146323" y="6749491"/>
                  </a:lnTo>
                  <a:lnTo>
                    <a:pt x="3151479" y="6701904"/>
                  </a:lnTo>
                  <a:lnTo>
                    <a:pt x="3155378" y="6654114"/>
                  </a:lnTo>
                  <a:lnTo>
                    <a:pt x="3158007" y="6606172"/>
                  </a:lnTo>
                  <a:lnTo>
                    <a:pt x="3159353" y="6558089"/>
                  </a:lnTo>
                  <a:lnTo>
                    <a:pt x="3159404" y="6509893"/>
                  </a:lnTo>
                  <a:close/>
                </a:path>
                <a:path w="8199120" h="8688705">
                  <a:moveTo>
                    <a:pt x="8198675" y="5111775"/>
                  </a:moveTo>
                  <a:lnTo>
                    <a:pt x="8194840" y="5057991"/>
                  </a:lnTo>
                  <a:lnTo>
                    <a:pt x="8195640" y="5016043"/>
                  </a:lnTo>
                  <a:lnTo>
                    <a:pt x="8195958" y="4974298"/>
                  </a:lnTo>
                  <a:lnTo>
                    <a:pt x="8190700" y="4921135"/>
                  </a:lnTo>
                  <a:lnTo>
                    <a:pt x="8190052" y="4879822"/>
                  </a:lnTo>
                  <a:lnTo>
                    <a:pt x="8188934" y="4838712"/>
                  </a:lnTo>
                  <a:lnTo>
                    <a:pt x="8182216" y="4786185"/>
                  </a:lnTo>
                  <a:lnTo>
                    <a:pt x="8180121" y="4745520"/>
                  </a:lnTo>
                  <a:lnTo>
                    <a:pt x="8172412" y="4693424"/>
                  </a:lnTo>
                  <a:lnTo>
                    <a:pt x="8169313" y="4653178"/>
                  </a:lnTo>
                  <a:lnTo>
                    <a:pt x="8165706" y="4613160"/>
                  </a:lnTo>
                  <a:lnTo>
                    <a:pt x="8156499" y="4561738"/>
                  </a:lnTo>
                  <a:lnTo>
                    <a:pt x="8151876" y="4522165"/>
                  </a:lnTo>
                  <a:lnTo>
                    <a:pt x="8141652" y="4471174"/>
                  </a:lnTo>
                  <a:lnTo>
                    <a:pt x="8130895" y="4420425"/>
                  </a:lnTo>
                  <a:lnTo>
                    <a:pt x="8124723" y="4381525"/>
                  </a:lnTo>
                  <a:lnTo>
                    <a:pt x="8112925" y="4331233"/>
                  </a:lnTo>
                  <a:lnTo>
                    <a:pt x="8105699" y="4292803"/>
                  </a:lnTo>
                  <a:lnTo>
                    <a:pt x="8092846" y="4242968"/>
                  </a:lnTo>
                  <a:lnTo>
                    <a:pt x="8079448" y="4193375"/>
                  </a:lnTo>
                  <a:lnTo>
                    <a:pt x="8070621" y="4155656"/>
                  </a:lnTo>
                  <a:lnTo>
                    <a:pt x="8056143" y="4106532"/>
                  </a:lnTo>
                  <a:lnTo>
                    <a:pt x="8041119" y="4057650"/>
                  </a:lnTo>
                  <a:lnTo>
                    <a:pt x="8030654" y="4020642"/>
                  </a:lnTo>
                  <a:lnTo>
                    <a:pt x="8014525" y="3972242"/>
                  </a:lnTo>
                  <a:lnTo>
                    <a:pt x="7997838" y="3924084"/>
                  </a:lnTo>
                  <a:lnTo>
                    <a:pt x="7985696" y="3887813"/>
                  </a:lnTo>
                  <a:lnTo>
                    <a:pt x="7967891" y="3840149"/>
                  </a:lnTo>
                  <a:lnTo>
                    <a:pt x="7949514" y="3792740"/>
                  </a:lnTo>
                  <a:lnTo>
                    <a:pt x="7930566" y="3745585"/>
                  </a:lnTo>
                  <a:lnTo>
                    <a:pt x="7916138" y="3710305"/>
                  </a:lnTo>
                  <a:lnTo>
                    <a:pt x="7895971" y="3663670"/>
                  </a:lnTo>
                  <a:lnTo>
                    <a:pt x="7875346" y="3617252"/>
                  </a:lnTo>
                  <a:lnTo>
                    <a:pt x="7854086" y="3571100"/>
                  </a:lnTo>
                  <a:lnTo>
                    <a:pt x="7832242" y="3525215"/>
                  </a:lnTo>
                  <a:lnTo>
                    <a:pt x="7814932" y="3491204"/>
                  </a:lnTo>
                  <a:lnTo>
                    <a:pt x="7791945" y="3445814"/>
                  </a:lnTo>
                  <a:lnTo>
                    <a:pt x="7768399" y="3400666"/>
                  </a:lnTo>
                  <a:lnTo>
                    <a:pt x="7744295" y="3355771"/>
                  </a:lnTo>
                  <a:lnTo>
                    <a:pt x="7724737" y="3322739"/>
                  </a:lnTo>
                  <a:lnTo>
                    <a:pt x="7699515" y="3278327"/>
                  </a:lnTo>
                  <a:lnTo>
                    <a:pt x="7673746" y="3234156"/>
                  </a:lnTo>
                  <a:lnTo>
                    <a:pt x="7652525" y="3201860"/>
                  </a:lnTo>
                  <a:lnTo>
                    <a:pt x="7625677" y="3158172"/>
                  </a:lnTo>
                  <a:lnTo>
                    <a:pt x="7598270" y="3114713"/>
                  </a:lnTo>
                  <a:lnTo>
                    <a:pt x="7575436" y="3083115"/>
                  </a:lnTo>
                  <a:lnTo>
                    <a:pt x="7546975" y="3040126"/>
                  </a:lnTo>
                  <a:lnTo>
                    <a:pt x="7523086" y="3009011"/>
                  </a:lnTo>
                  <a:lnTo>
                    <a:pt x="7493559" y="2966478"/>
                  </a:lnTo>
                  <a:lnTo>
                    <a:pt x="7468629" y="2935808"/>
                  </a:lnTo>
                  <a:lnTo>
                    <a:pt x="7438072" y="2893733"/>
                  </a:lnTo>
                  <a:lnTo>
                    <a:pt x="7406995" y="2851886"/>
                  </a:lnTo>
                  <a:lnTo>
                    <a:pt x="7380516" y="2821902"/>
                  </a:lnTo>
                  <a:lnTo>
                    <a:pt x="7348423" y="2780500"/>
                  </a:lnTo>
                  <a:lnTo>
                    <a:pt x="7320940" y="2750947"/>
                  </a:lnTo>
                  <a:lnTo>
                    <a:pt x="7292949" y="2721622"/>
                  </a:lnTo>
                  <a:lnTo>
                    <a:pt x="7259358" y="2680881"/>
                  </a:lnTo>
                  <a:lnTo>
                    <a:pt x="7230377" y="2651976"/>
                  </a:lnTo>
                  <a:lnTo>
                    <a:pt x="7195820" y="2611666"/>
                  </a:lnTo>
                  <a:lnTo>
                    <a:pt x="7165861" y="2583192"/>
                  </a:lnTo>
                  <a:lnTo>
                    <a:pt x="7135431" y="2554935"/>
                  </a:lnTo>
                  <a:lnTo>
                    <a:pt x="7099427" y="2515247"/>
                  </a:lnTo>
                  <a:lnTo>
                    <a:pt x="7068032" y="2487409"/>
                  </a:lnTo>
                  <a:lnTo>
                    <a:pt x="7036181" y="2459774"/>
                  </a:lnTo>
                  <a:lnTo>
                    <a:pt x="7003859" y="2432342"/>
                  </a:lnTo>
                  <a:lnTo>
                    <a:pt x="6965975" y="2393480"/>
                  </a:lnTo>
                  <a:lnTo>
                    <a:pt x="6932739" y="2366454"/>
                  </a:lnTo>
                  <a:lnTo>
                    <a:pt x="6899034" y="2339632"/>
                  </a:lnTo>
                  <a:lnTo>
                    <a:pt x="6864883" y="2313000"/>
                  </a:lnTo>
                  <a:lnTo>
                    <a:pt x="6830288" y="2286571"/>
                  </a:lnTo>
                  <a:lnTo>
                    <a:pt x="6790144" y="2248700"/>
                  </a:lnTo>
                  <a:lnTo>
                    <a:pt x="6754647" y="2222652"/>
                  </a:lnTo>
                  <a:lnTo>
                    <a:pt x="6718732" y="2196795"/>
                  </a:lnTo>
                  <a:lnTo>
                    <a:pt x="6682372" y="2171141"/>
                  </a:lnTo>
                  <a:lnTo>
                    <a:pt x="6645580" y="2145665"/>
                  </a:lnTo>
                  <a:lnTo>
                    <a:pt x="6608369" y="2120379"/>
                  </a:lnTo>
                  <a:lnTo>
                    <a:pt x="6570726" y="2095271"/>
                  </a:lnTo>
                  <a:lnTo>
                    <a:pt x="6532677" y="2070354"/>
                  </a:lnTo>
                  <a:lnTo>
                    <a:pt x="6494196" y="2045627"/>
                  </a:lnTo>
                  <a:lnTo>
                    <a:pt x="6455308" y="2021065"/>
                  </a:lnTo>
                  <a:lnTo>
                    <a:pt x="6421120" y="2008327"/>
                  </a:lnTo>
                  <a:lnTo>
                    <a:pt x="6381420" y="1984133"/>
                  </a:lnTo>
                  <a:lnTo>
                    <a:pt x="6341313" y="1960105"/>
                  </a:lnTo>
                  <a:lnTo>
                    <a:pt x="6300813" y="1936254"/>
                  </a:lnTo>
                  <a:lnTo>
                    <a:pt x="6259931" y="1912581"/>
                  </a:lnTo>
                  <a:lnTo>
                    <a:pt x="6223736" y="1900707"/>
                  </a:lnTo>
                  <a:lnTo>
                    <a:pt x="6182068" y="1877377"/>
                  </a:lnTo>
                  <a:lnTo>
                    <a:pt x="6140018" y="1854212"/>
                  </a:lnTo>
                  <a:lnTo>
                    <a:pt x="6102693" y="1842846"/>
                  </a:lnTo>
                  <a:lnTo>
                    <a:pt x="6059881" y="1820011"/>
                  </a:lnTo>
                  <a:lnTo>
                    <a:pt x="6016701" y="1797342"/>
                  </a:lnTo>
                  <a:lnTo>
                    <a:pt x="5978245" y="1786458"/>
                  </a:lnTo>
                  <a:lnTo>
                    <a:pt x="5934341" y="1764106"/>
                  </a:lnTo>
                  <a:lnTo>
                    <a:pt x="5895162" y="1753552"/>
                  </a:lnTo>
                  <a:lnTo>
                    <a:pt x="5850534" y="1731518"/>
                  </a:lnTo>
                  <a:lnTo>
                    <a:pt x="5770397" y="1711172"/>
                  </a:lnTo>
                  <a:lnTo>
                    <a:pt x="5724715" y="1689595"/>
                  </a:lnTo>
                  <a:lnTo>
                    <a:pt x="5642521" y="1670164"/>
                  </a:lnTo>
                  <a:lnTo>
                    <a:pt x="5595823" y="1649031"/>
                  </a:lnTo>
                  <a:lnTo>
                    <a:pt x="5553888" y="1639684"/>
                  </a:lnTo>
                  <a:lnTo>
                    <a:pt x="5469026" y="1621409"/>
                  </a:lnTo>
                  <a:lnTo>
                    <a:pt x="5382882" y="1603705"/>
                  </a:lnTo>
                  <a:lnTo>
                    <a:pt x="5334241" y="1583423"/>
                  </a:lnTo>
                  <a:lnTo>
                    <a:pt x="5201767" y="1558302"/>
                  </a:lnTo>
                  <a:lnTo>
                    <a:pt x="5162105" y="1561820"/>
                  </a:lnTo>
                  <a:lnTo>
                    <a:pt x="5117046" y="1553832"/>
                  </a:lnTo>
                  <a:lnTo>
                    <a:pt x="4980127" y="1530654"/>
                  </a:lnTo>
                  <a:lnTo>
                    <a:pt x="4939017" y="1534807"/>
                  </a:lnTo>
                  <a:lnTo>
                    <a:pt x="4845774" y="1520215"/>
                  </a:lnTo>
                  <a:lnTo>
                    <a:pt x="4803851" y="1524723"/>
                  </a:lnTo>
                  <a:lnTo>
                    <a:pt x="4708995" y="1510842"/>
                  </a:lnTo>
                  <a:lnTo>
                    <a:pt x="4666272" y="1515694"/>
                  </a:lnTo>
                  <a:lnTo>
                    <a:pt x="4618202" y="1509039"/>
                  </a:lnTo>
                  <a:lnTo>
                    <a:pt x="4531487" y="1519313"/>
                  </a:lnTo>
                  <a:lnTo>
                    <a:pt x="4482668" y="1512976"/>
                  </a:lnTo>
                  <a:lnTo>
                    <a:pt x="4350067" y="1529511"/>
                  </a:lnTo>
                  <a:lnTo>
                    <a:pt x="4300309" y="1523593"/>
                  </a:lnTo>
                  <a:lnTo>
                    <a:pt x="3935107" y="1572742"/>
                  </a:lnTo>
                  <a:lnTo>
                    <a:pt x="3893629" y="1590929"/>
                  </a:lnTo>
                  <a:lnTo>
                    <a:pt x="3799890" y="1604276"/>
                  </a:lnTo>
                  <a:lnTo>
                    <a:pt x="3757841" y="1622717"/>
                  </a:lnTo>
                  <a:lnTo>
                    <a:pt x="3662984" y="1636560"/>
                  </a:lnTo>
                  <a:lnTo>
                    <a:pt x="3620401" y="1655229"/>
                  </a:lnTo>
                  <a:lnTo>
                    <a:pt x="3572535" y="1662341"/>
                  </a:lnTo>
                  <a:lnTo>
                    <a:pt x="3486505" y="1700047"/>
                  </a:lnTo>
                  <a:lnTo>
                    <a:pt x="3438156" y="1707375"/>
                  </a:lnTo>
                  <a:lnTo>
                    <a:pt x="3152089" y="1832775"/>
                  </a:lnTo>
                  <a:lnTo>
                    <a:pt x="3865905" y="3461194"/>
                  </a:lnTo>
                  <a:lnTo>
                    <a:pt x="4063365" y="3374644"/>
                  </a:lnTo>
                  <a:lnTo>
                    <a:pt x="4111231" y="3367519"/>
                  </a:lnTo>
                  <a:lnTo>
                    <a:pt x="4153649" y="3348926"/>
                  </a:lnTo>
                  <a:lnTo>
                    <a:pt x="4247642" y="3335464"/>
                  </a:lnTo>
                  <a:lnTo>
                    <a:pt x="4288968" y="3317341"/>
                  </a:lnTo>
                  <a:lnTo>
                    <a:pt x="4425823" y="3298952"/>
                  </a:lnTo>
                  <a:lnTo>
                    <a:pt x="4475683" y="3304832"/>
                  </a:lnTo>
                  <a:lnTo>
                    <a:pt x="4563834" y="3293922"/>
                  </a:lnTo>
                  <a:lnTo>
                    <a:pt x="4612297" y="3300412"/>
                  </a:lnTo>
                  <a:lnTo>
                    <a:pt x="4655159" y="3295485"/>
                  </a:lnTo>
                  <a:lnTo>
                    <a:pt x="4702619" y="3302419"/>
                  </a:lnTo>
                  <a:lnTo>
                    <a:pt x="4744453" y="3297948"/>
                  </a:lnTo>
                  <a:lnTo>
                    <a:pt x="4836680" y="3312985"/>
                  </a:lnTo>
                  <a:lnTo>
                    <a:pt x="4881956" y="3320872"/>
                  </a:lnTo>
                  <a:lnTo>
                    <a:pt x="4921542" y="3317392"/>
                  </a:lnTo>
                  <a:lnTo>
                    <a:pt x="4965636" y="3325787"/>
                  </a:lnTo>
                  <a:lnTo>
                    <a:pt x="5009121" y="3334461"/>
                  </a:lnTo>
                  <a:lnTo>
                    <a:pt x="5057076" y="3355048"/>
                  </a:lnTo>
                  <a:lnTo>
                    <a:pt x="5099304" y="3364268"/>
                  </a:lnTo>
                  <a:lnTo>
                    <a:pt x="5140871" y="3373780"/>
                  </a:lnTo>
                  <a:lnTo>
                    <a:pt x="5181765" y="3383584"/>
                  </a:lnTo>
                  <a:lnTo>
                    <a:pt x="5227078" y="3405327"/>
                  </a:lnTo>
                  <a:lnTo>
                    <a:pt x="5266588" y="3415741"/>
                  </a:lnTo>
                  <a:lnTo>
                    <a:pt x="5310492" y="3438093"/>
                  </a:lnTo>
                  <a:lnTo>
                    <a:pt x="5348579" y="3449129"/>
                  </a:lnTo>
                  <a:lnTo>
                    <a:pt x="5391010" y="3472129"/>
                  </a:lnTo>
                  <a:lnTo>
                    <a:pt x="5432704" y="3495459"/>
                  </a:lnTo>
                  <a:lnTo>
                    <a:pt x="5468518" y="3507486"/>
                  </a:lnTo>
                  <a:lnTo>
                    <a:pt x="5508650" y="3531501"/>
                  </a:lnTo>
                  <a:lnTo>
                    <a:pt x="5547982" y="3555847"/>
                  </a:lnTo>
                  <a:lnTo>
                    <a:pt x="5586501" y="3580561"/>
                  </a:lnTo>
                  <a:lnTo>
                    <a:pt x="5624195" y="3605644"/>
                  </a:lnTo>
                  <a:lnTo>
                    <a:pt x="5661050" y="3631082"/>
                  </a:lnTo>
                  <a:lnTo>
                    <a:pt x="5697055" y="3656901"/>
                  </a:lnTo>
                  <a:lnTo>
                    <a:pt x="5732183" y="3683114"/>
                  </a:lnTo>
                  <a:lnTo>
                    <a:pt x="5766435" y="3709695"/>
                  </a:lnTo>
                  <a:lnTo>
                    <a:pt x="5804878" y="3748316"/>
                  </a:lnTo>
                  <a:lnTo>
                    <a:pt x="5837313" y="3775697"/>
                  </a:lnTo>
                  <a:lnTo>
                    <a:pt x="5868822" y="3803485"/>
                  </a:lnTo>
                  <a:lnTo>
                    <a:pt x="5899378" y="3831679"/>
                  </a:lnTo>
                  <a:lnTo>
                    <a:pt x="5934087" y="3871938"/>
                  </a:lnTo>
                  <a:lnTo>
                    <a:pt x="5962726" y="3900982"/>
                  </a:lnTo>
                  <a:lnTo>
                    <a:pt x="5995479" y="3942092"/>
                  </a:lnTo>
                  <a:lnTo>
                    <a:pt x="6022137" y="3972001"/>
                  </a:lnTo>
                  <a:lnTo>
                    <a:pt x="6052883" y="4014000"/>
                  </a:lnTo>
                  <a:lnTo>
                    <a:pt x="6077496" y="4044810"/>
                  </a:lnTo>
                  <a:lnTo>
                    <a:pt x="6106160" y="4087698"/>
                  </a:lnTo>
                  <a:lnTo>
                    <a:pt x="6128677" y="4119435"/>
                  </a:lnTo>
                  <a:lnTo>
                    <a:pt x="6155220" y="4163263"/>
                  </a:lnTo>
                  <a:lnTo>
                    <a:pt x="6180683" y="4207573"/>
                  </a:lnTo>
                  <a:lnTo>
                    <a:pt x="6199937" y="4240733"/>
                  </a:lnTo>
                  <a:lnTo>
                    <a:pt x="6223178" y="4286008"/>
                  </a:lnTo>
                  <a:lnTo>
                    <a:pt x="6245288" y="4331779"/>
                  </a:lnTo>
                  <a:lnTo>
                    <a:pt x="6266269" y="4378058"/>
                  </a:lnTo>
                  <a:lnTo>
                    <a:pt x="6286081" y="4424832"/>
                  </a:lnTo>
                  <a:lnTo>
                    <a:pt x="6299657" y="4460481"/>
                  </a:lnTo>
                  <a:lnTo>
                    <a:pt x="6317208" y="4508258"/>
                  </a:lnTo>
                  <a:lnTo>
                    <a:pt x="6333642" y="4556518"/>
                  </a:lnTo>
                  <a:lnTo>
                    <a:pt x="6343866" y="4593628"/>
                  </a:lnTo>
                  <a:lnTo>
                    <a:pt x="6358115" y="4642853"/>
                  </a:lnTo>
                  <a:lnTo>
                    <a:pt x="6371298" y="4692548"/>
                  </a:lnTo>
                  <a:lnTo>
                    <a:pt x="6378308" y="4731067"/>
                  </a:lnTo>
                  <a:lnTo>
                    <a:pt x="6389395" y="4781677"/>
                  </a:lnTo>
                  <a:lnTo>
                    <a:pt x="6394336" y="4821110"/>
                  </a:lnTo>
                  <a:lnTo>
                    <a:pt x="6403378" y="4872609"/>
                  </a:lnTo>
                  <a:lnTo>
                    <a:pt x="6406312" y="4912931"/>
                  </a:lnTo>
                  <a:lnTo>
                    <a:pt x="6413360" y="4965306"/>
                  </a:lnTo>
                  <a:lnTo>
                    <a:pt x="6414351" y="5006467"/>
                  </a:lnTo>
                  <a:lnTo>
                    <a:pt x="6414376" y="5048059"/>
                  </a:lnTo>
                  <a:lnTo>
                    <a:pt x="6418554" y="5101691"/>
                  </a:lnTo>
                  <a:lnTo>
                    <a:pt x="6416713" y="5144097"/>
                  </a:lnTo>
                  <a:lnTo>
                    <a:pt x="6413957" y="5186908"/>
                  </a:lnTo>
                  <a:lnTo>
                    <a:pt x="6410312" y="5230114"/>
                  </a:lnTo>
                  <a:lnTo>
                    <a:pt x="6405766" y="5273700"/>
                  </a:lnTo>
                  <a:lnTo>
                    <a:pt x="6400355" y="5317668"/>
                  </a:lnTo>
                  <a:lnTo>
                    <a:pt x="6394094" y="5362016"/>
                  </a:lnTo>
                  <a:lnTo>
                    <a:pt x="6386995" y="5406720"/>
                  </a:lnTo>
                  <a:lnTo>
                    <a:pt x="6379070" y="5451805"/>
                  </a:lnTo>
                  <a:lnTo>
                    <a:pt x="6370320" y="5497233"/>
                  </a:lnTo>
                  <a:lnTo>
                    <a:pt x="6360782" y="5543016"/>
                  </a:lnTo>
                  <a:lnTo>
                    <a:pt x="6350457" y="5589143"/>
                  </a:lnTo>
                  <a:lnTo>
                    <a:pt x="6334265" y="5623966"/>
                  </a:lnTo>
                  <a:lnTo>
                    <a:pt x="6322428" y="5670766"/>
                  </a:lnTo>
                  <a:lnTo>
                    <a:pt x="6309830" y="5717883"/>
                  </a:lnTo>
                  <a:lnTo>
                    <a:pt x="6291427" y="5753684"/>
                  </a:lnTo>
                  <a:lnTo>
                    <a:pt x="6277407" y="5801423"/>
                  </a:lnTo>
                  <a:lnTo>
                    <a:pt x="6257582" y="5837847"/>
                  </a:lnTo>
                  <a:lnTo>
                    <a:pt x="6237084" y="5874575"/>
                  </a:lnTo>
                  <a:lnTo>
                    <a:pt x="6221006" y="5923216"/>
                  </a:lnTo>
                  <a:lnTo>
                    <a:pt x="6199187" y="5960516"/>
                  </a:lnTo>
                  <a:lnTo>
                    <a:pt x="6176721" y="5998095"/>
                  </a:lnTo>
                  <a:lnTo>
                    <a:pt x="6153632" y="6035954"/>
                  </a:lnTo>
                  <a:lnTo>
                    <a:pt x="6129934" y="6074067"/>
                  </a:lnTo>
                  <a:lnTo>
                    <a:pt x="6105639" y="6112459"/>
                  </a:lnTo>
                  <a:lnTo>
                    <a:pt x="6080760" y="6151092"/>
                  </a:lnTo>
                  <a:lnTo>
                    <a:pt x="6055309" y="6189980"/>
                  </a:lnTo>
                  <a:lnTo>
                    <a:pt x="6024219" y="6217475"/>
                  </a:lnTo>
                  <a:lnTo>
                    <a:pt x="5997676" y="6256845"/>
                  </a:lnTo>
                  <a:lnTo>
                    <a:pt x="5965520" y="6284798"/>
                  </a:lnTo>
                  <a:lnTo>
                    <a:pt x="5937948" y="6324625"/>
                  </a:lnTo>
                  <a:lnTo>
                    <a:pt x="5904789" y="6353022"/>
                  </a:lnTo>
                  <a:lnTo>
                    <a:pt x="5876239" y="6393269"/>
                  </a:lnTo>
                  <a:lnTo>
                    <a:pt x="5665063" y="6569037"/>
                  </a:lnTo>
                  <a:lnTo>
                    <a:pt x="5623357" y="6587325"/>
                  </a:lnTo>
                  <a:lnTo>
                    <a:pt x="5549049" y="6647624"/>
                  </a:lnTo>
                  <a:lnTo>
                    <a:pt x="5463197" y="6685267"/>
                  </a:lnTo>
                  <a:lnTo>
                    <a:pt x="5424906" y="6715912"/>
                  </a:lnTo>
                  <a:lnTo>
                    <a:pt x="5246967" y="6793916"/>
                  </a:lnTo>
                  <a:lnTo>
                    <a:pt x="5197208" y="6801853"/>
                  </a:lnTo>
                  <a:lnTo>
                    <a:pt x="5108880" y="6840575"/>
                  </a:lnTo>
                  <a:lnTo>
                    <a:pt x="5011788" y="6855409"/>
                  </a:lnTo>
                  <a:lnTo>
                    <a:pt x="4968913" y="6874192"/>
                  </a:lnTo>
                  <a:lnTo>
                    <a:pt x="4921351" y="6881177"/>
                  </a:lnTo>
                  <a:lnTo>
                    <a:pt x="4913985" y="6926008"/>
                  </a:lnTo>
                  <a:lnTo>
                    <a:pt x="4911191" y="6982701"/>
                  </a:lnTo>
                  <a:lnTo>
                    <a:pt x="4902759" y="7027989"/>
                  </a:lnTo>
                  <a:lnTo>
                    <a:pt x="4893805" y="7073519"/>
                  </a:lnTo>
                  <a:lnTo>
                    <a:pt x="4884344" y="7119264"/>
                  </a:lnTo>
                  <a:lnTo>
                    <a:pt x="4879454" y="7176871"/>
                  </a:lnTo>
                  <a:lnTo>
                    <a:pt x="4868964" y="7223074"/>
                  </a:lnTo>
                  <a:lnTo>
                    <a:pt x="4857966" y="7269493"/>
                  </a:lnTo>
                  <a:lnTo>
                    <a:pt x="4846472" y="7316140"/>
                  </a:lnTo>
                  <a:lnTo>
                    <a:pt x="4834471" y="7362990"/>
                  </a:lnTo>
                  <a:lnTo>
                    <a:pt x="4827092" y="7421689"/>
                  </a:lnTo>
                  <a:lnTo>
                    <a:pt x="4814125" y="7468971"/>
                  </a:lnTo>
                  <a:lnTo>
                    <a:pt x="4800689" y="7516469"/>
                  </a:lnTo>
                  <a:lnTo>
                    <a:pt x="4786769" y="7564171"/>
                  </a:lnTo>
                  <a:lnTo>
                    <a:pt x="4772380" y="7612075"/>
                  </a:lnTo>
                  <a:lnTo>
                    <a:pt x="4757521" y="7660183"/>
                  </a:lnTo>
                  <a:lnTo>
                    <a:pt x="4737112" y="7696873"/>
                  </a:lnTo>
                  <a:lnTo>
                    <a:pt x="4721339" y="7745387"/>
                  </a:lnTo>
                  <a:lnTo>
                    <a:pt x="4705121" y="7794091"/>
                  </a:lnTo>
                  <a:lnTo>
                    <a:pt x="4688459" y="7842999"/>
                  </a:lnTo>
                  <a:lnTo>
                    <a:pt x="4671352" y="7892097"/>
                  </a:lnTo>
                  <a:lnTo>
                    <a:pt x="4648720" y="7929753"/>
                  </a:lnTo>
                  <a:lnTo>
                    <a:pt x="4630750" y="7979219"/>
                  </a:lnTo>
                  <a:lnTo>
                    <a:pt x="4612348" y="8028889"/>
                  </a:lnTo>
                  <a:lnTo>
                    <a:pt x="4588434" y="8067103"/>
                  </a:lnTo>
                  <a:lnTo>
                    <a:pt x="4569206" y="8117129"/>
                  </a:lnTo>
                  <a:lnTo>
                    <a:pt x="4544466" y="8155711"/>
                  </a:lnTo>
                  <a:lnTo>
                    <a:pt x="4524426" y="8206092"/>
                  </a:lnTo>
                  <a:lnTo>
                    <a:pt x="4472927" y="8284134"/>
                  </a:lnTo>
                  <a:lnTo>
                    <a:pt x="4451693" y="8335048"/>
                  </a:lnTo>
                  <a:lnTo>
                    <a:pt x="4370400" y="8453882"/>
                  </a:lnTo>
                  <a:lnTo>
                    <a:pt x="4347642" y="8505457"/>
                  </a:lnTo>
                  <a:lnTo>
                    <a:pt x="4261917" y="8626234"/>
                  </a:lnTo>
                  <a:lnTo>
                    <a:pt x="4232630" y="8666797"/>
                  </a:lnTo>
                  <a:lnTo>
                    <a:pt x="4331563" y="8678901"/>
                  </a:lnTo>
                  <a:lnTo>
                    <a:pt x="4376420" y="8673097"/>
                  </a:lnTo>
                  <a:lnTo>
                    <a:pt x="4477283" y="8684362"/>
                  </a:lnTo>
                  <a:lnTo>
                    <a:pt x="4523079" y="8678151"/>
                  </a:lnTo>
                  <a:lnTo>
                    <a:pt x="4625797" y="8688591"/>
                  </a:lnTo>
                  <a:lnTo>
                    <a:pt x="4672495" y="8681987"/>
                  </a:lnTo>
                  <a:lnTo>
                    <a:pt x="4724590" y="8686876"/>
                  </a:lnTo>
                  <a:lnTo>
                    <a:pt x="4819434" y="8673033"/>
                  </a:lnTo>
                  <a:lnTo>
                    <a:pt x="4872380" y="8677567"/>
                  </a:lnTo>
                  <a:lnTo>
                    <a:pt x="4968875" y="8663000"/>
                  </a:lnTo>
                  <a:lnTo>
                    <a:pt x="5022621" y="8667178"/>
                  </a:lnTo>
                  <a:lnTo>
                    <a:pt x="5319788" y="8620112"/>
                  </a:lnTo>
                  <a:lnTo>
                    <a:pt x="5365064" y="8600262"/>
                  </a:lnTo>
                  <a:lnTo>
                    <a:pt x="5466461" y="8583549"/>
                  </a:lnTo>
                  <a:lnTo>
                    <a:pt x="5512397" y="8563419"/>
                  </a:lnTo>
                  <a:lnTo>
                    <a:pt x="5615089" y="8546135"/>
                  </a:lnTo>
                  <a:lnTo>
                    <a:pt x="5661647" y="8525726"/>
                  </a:lnTo>
                  <a:lnTo>
                    <a:pt x="5713501" y="8516861"/>
                  </a:lnTo>
                  <a:lnTo>
                    <a:pt x="5807583" y="8475624"/>
                  </a:lnTo>
                  <a:lnTo>
                    <a:pt x="5860008" y="8466506"/>
                  </a:lnTo>
                  <a:lnTo>
                    <a:pt x="6226810" y="8305724"/>
                  </a:lnTo>
                  <a:lnTo>
                    <a:pt x="6265278" y="8274990"/>
                  </a:lnTo>
                  <a:lnTo>
                    <a:pt x="6351956" y="8236991"/>
                  </a:lnTo>
                  <a:lnTo>
                    <a:pt x="6389954" y="8206473"/>
                  </a:lnTo>
                  <a:lnTo>
                    <a:pt x="6475654" y="8168907"/>
                  </a:lnTo>
                  <a:lnTo>
                    <a:pt x="6550419" y="8108416"/>
                  </a:lnTo>
                  <a:lnTo>
                    <a:pt x="6592697" y="8089874"/>
                  </a:lnTo>
                  <a:lnTo>
                    <a:pt x="6629654" y="8059801"/>
                  </a:lnTo>
                  <a:lnTo>
                    <a:pt x="6671513" y="8041449"/>
                  </a:lnTo>
                  <a:lnTo>
                    <a:pt x="7096798" y="7688631"/>
                  </a:lnTo>
                  <a:lnTo>
                    <a:pt x="7125703" y="7648232"/>
                  </a:lnTo>
                  <a:lnTo>
                    <a:pt x="7193000" y="7590993"/>
                  </a:lnTo>
                  <a:lnTo>
                    <a:pt x="7221182" y="7550912"/>
                  </a:lnTo>
                  <a:lnTo>
                    <a:pt x="7286993" y="7494333"/>
                  </a:lnTo>
                  <a:lnTo>
                    <a:pt x="7314412" y="7454570"/>
                  </a:lnTo>
                  <a:lnTo>
                    <a:pt x="7346670" y="7426566"/>
                  </a:lnTo>
                  <a:lnTo>
                    <a:pt x="7400214" y="7347636"/>
                  </a:lnTo>
                  <a:lnTo>
                    <a:pt x="7431672" y="7319975"/>
                  </a:lnTo>
                  <a:lnTo>
                    <a:pt x="7509103" y="7202830"/>
                  </a:lnTo>
                  <a:lnTo>
                    <a:pt x="7539444" y="7175665"/>
                  </a:lnTo>
                  <a:lnTo>
                    <a:pt x="7589075" y="7098449"/>
                  </a:lnTo>
                  <a:lnTo>
                    <a:pt x="7661275" y="6983603"/>
                  </a:lnTo>
                  <a:lnTo>
                    <a:pt x="7730718" y="6869963"/>
                  </a:lnTo>
                  <a:lnTo>
                    <a:pt x="7775422" y="6794894"/>
                  </a:lnTo>
                  <a:lnTo>
                    <a:pt x="7792199" y="6745948"/>
                  </a:lnTo>
                  <a:lnTo>
                    <a:pt x="7813738" y="6708762"/>
                  </a:lnTo>
                  <a:lnTo>
                    <a:pt x="7855826" y="6634861"/>
                  </a:lnTo>
                  <a:lnTo>
                    <a:pt x="7871257" y="6586487"/>
                  </a:lnTo>
                  <a:lnTo>
                    <a:pt x="7891450" y="6549911"/>
                  </a:lnTo>
                  <a:lnTo>
                    <a:pt x="7906194" y="6501841"/>
                  </a:lnTo>
                  <a:lnTo>
                    <a:pt x="7944828" y="6429438"/>
                  </a:lnTo>
                  <a:lnTo>
                    <a:pt x="7958506" y="6381839"/>
                  </a:lnTo>
                  <a:lnTo>
                    <a:pt x="7976933" y="6346037"/>
                  </a:lnTo>
                  <a:lnTo>
                    <a:pt x="7989887" y="6298755"/>
                  </a:lnTo>
                  <a:lnTo>
                    <a:pt x="8002473" y="6251638"/>
                  </a:lnTo>
                  <a:lnTo>
                    <a:pt x="8019783" y="6216320"/>
                  </a:lnTo>
                  <a:lnTo>
                    <a:pt x="8031632" y="6169533"/>
                  </a:lnTo>
                  <a:lnTo>
                    <a:pt x="8043088" y="6122898"/>
                  </a:lnTo>
                  <a:lnTo>
                    <a:pt x="8059267" y="6088075"/>
                  </a:lnTo>
                  <a:lnTo>
                    <a:pt x="8069948" y="6041796"/>
                  </a:lnTo>
                  <a:lnTo>
                    <a:pt x="8080248" y="5995682"/>
                  </a:lnTo>
                  <a:lnTo>
                    <a:pt x="8095259" y="5961367"/>
                  </a:lnTo>
                  <a:lnTo>
                    <a:pt x="8104772" y="5915596"/>
                  </a:lnTo>
                  <a:lnTo>
                    <a:pt x="8113877" y="5870016"/>
                  </a:lnTo>
                  <a:lnTo>
                    <a:pt x="8122577" y="5824601"/>
                  </a:lnTo>
                  <a:lnTo>
                    <a:pt x="8130870" y="5779363"/>
                  </a:lnTo>
                  <a:lnTo>
                    <a:pt x="8138757" y="5734304"/>
                  </a:lnTo>
                  <a:lnTo>
                    <a:pt x="8146212" y="5689435"/>
                  </a:lnTo>
                  <a:lnTo>
                    <a:pt x="8153260" y="5644743"/>
                  </a:lnTo>
                  <a:lnTo>
                    <a:pt x="8159890" y="5600243"/>
                  </a:lnTo>
                  <a:lnTo>
                    <a:pt x="8166087" y="5555932"/>
                  </a:lnTo>
                  <a:lnTo>
                    <a:pt x="8171853" y="5511800"/>
                  </a:lnTo>
                  <a:lnTo>
                    <a:pt x="8177174" y="5467858"/>
                  </a:lnTo>
                  <a:lnTo>
                    <a:pt x="8182076" y="5424119"/>
                  </a:lnTo>
                  <a:lnTo>
                    <a:pt x="8186534" y="5380571"/>
                  </a:lnTo>
                  <a:lnTo>
                    <a:pt x="8190535" y="5337213"/>
                  </a:lnTo>
                  <a:lnTo>
                    <a:pt x="8194091" y="5294046"/>
                  </a:lnTo>
                  <a:lnTo>
                    <a:pt x="8192109" y="5239461"/>
                  </a:lnTo>
                  <a:lnTo>
                    <a:pt x="8194764" y="5196687"/>
                  </a:lnTo>
                  <a:lnTo>
                    <a:pt x="8196948" y="5154130"/>
                  </a:lnTo>
                  <a:lnTo>
                    <a:pt x="8198675" y="5111775"/>
                  </a:lnTo>
                  <a:close/>
                </a:path>
              </a:pathLst>
            </a:custGeom>
            <a:solidFill>
              <a:srgbClr val="400036">
                <a:alpha val="1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1" name="object 4"/>
            <p:cNvSpPr/>
            <p:nvPr/>
          </p:nvSpPr>
          <p:spPr>
            <a:xfrm>
              <a:off x="0" y="0"/>
              <a:ext cx="18287640" cy="187416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874160"/>
                <a:gd name="textAreaBottom" fmla="*/ 1874520 h 1874160"/>
              </a:gdLst>
              <a:ahLst/>
              <a:rect l="textAreaLeft" t="textAreaTop" r="textAreaRight" b="textAreaBottom"/>
              <a:pathLst>
                <a:path w="18288000" h="1874520">
                  <a:moveTo>
                    <a:pt x="0" y="1874361"/>
                  </a:moveTo>
                  <a:lnTo>
                    <a:pt x="0" y="0"/>
                  </a:lnTo>
                  <a:lnTo>
                    <a:pt x="18288000" y="0"/>
                  </a:lnTo>
                  <a:lnTo>
                    <a:pt x="18288000" y="1874361"/>
                  </a:lnTo>
                  <a:lnTo>
                    <a:pt x="0" y="1874361"/>
                  </a:lnTo>
                  <a:close/>
                </a:path>
              </a:pathLst>
            </a:custGeom>
            <a:solidFill>
              <a:srgbClr val="4000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object 5"/>
            <p:cNvSpPr/>
            <p:nvPr/>
          </p:nvSpPr>
          <p:spPr>
            <a:xfrm>
              <a:off x="9580320" y="4638960"/>
              <a:ext cx="360" cy="3843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843360"/>
                <a:gd name="textAreaBottom" fmla="*/ 3843720 h 3843360"/>
              </a:gdLst>
              <a:ahLst/>
              <a:rect l="textAreaLeft" t="textAreaTop" r="textAreaRight" b="textAreaBottom"/>
              <a:pathLst>
                <a:path w="0" h="3843654">
                  <a:moveTo>
                    <a:pt x="0" y="0"/>
                  </a:moveTo>
                  <a:lnTo>
                    <a:pt x="0" y="3843311"/>
                  </a:lnTo>
                </a:path>
              </a:pathLst>
            </a:custGeom>
            <a:noFill/>
            <a:ln w="38099">
              <a:solidFill>
                <a:srgbClr val="40003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53" name="object 6" descr=""/>
            <p:cNvPicPr/>
            <p:nvPr/>
          </p:nvPicPr>
          <p:blipFill>
            <a:blip r:embed="rId1"/>
            <a:stretch/>
          </p:blipFill>
          <p:spPr>
            <a:xfrm>
              <a:off x="10423440" y="4253040"/>
              <a:ext cx="4716720" cy="4875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4" name="object 7"/>
            <p:cNvSpPr/>
            <p:nvPr/>
          </p:nvSpPr>
          <p:spPr>
            <a:xfrm>
              <a:off x="10366200" y="4195800"/>
              <a:ext cx="7248240" cy="5058000"/>
            </a:xfrm>
            <a:custGeom>
              <a:avLst/>
              <a:gdLst>
                <a:gd name="textAreaLeft" fmla="*/ 0 w 7248240"/>
                <a:gd name="textAreaRight" fmla="*/ 7248600 w 7248240"/>
                <a:gd name="textAreaTop" fmla="*/ 0 h 5058000"/>
                <a:gd name="textAreaBottom" fmla="*/ 5058360 h 5058000"/>
              </a:gdLst>
              <a:ahLst/>
              <a:rect l="textAreaLeft" t="textAreaTop" r="textAreaRight" b="textAreaBottom"/>
              <a:pathLst>
                <a:path w="7248525" h="5058409">
                  <a:moveTo>
                    <a:pt x="4831169" y="860894"/>
                  </a:moveTo>
                  <a:lnTo>
                    <a:pt x="4829797" y="812152"/>
                  </a:lnTo>
                  <a:lnTo>
                    <a:pt x="4825746" y="764108"/>
                  </a:lnTo>
                  <a:lnTo>
                    <a:pt x="4819091" y="716826"/>
                  </a:lnTo>
                  <a:lnTo>
                    <a:pt x="4809896" y="670394"/>
                  </a:lnTo>
                  <a:lnTo>
                    <a:pt x="4798225" y="624890"/>
                  </a:lnTo>
                  <a:lnTo>
                    <a:pt x="4784179" y="580377"/>
                  </a:lnTo>
                  <a:lnTo>
                    <a:pt x="4767808" y="536930"/>
                  </a:lnTo>
                  <a:lnTo>
                    <a:pt x="4749203" y="494626"/>
                  </a:lnTo>
                  <a:lnTo>
                    <a:pt x="4728413" y="453542"/>
                  </a:lnTo>
                  <a:lnTo>
                    <a:pt x="4717148" y="433946"/>
                  </a:lnTo>
                  <a:lnTo>
                    <a:pt x="4717148" y="860894"/>
                  </a:lnTo>
                  <a:lnTo>
                    <a:pt x="4717123" y="4128706"/>
                  </a:lnTo>
                  <a:lnTo>
                    <a:pt x="4715675" y="4174883"/>
                  </a:lnTo>
                  <a:lnTo>
                    <a:pt x="4711319" y="4221251"/>
                  </a:lnTo>
                  <a:lnTo>
                    <a:pt x="4704156" y="4266781"/>
                  </a:lnTo>
                  <a:lnTo>
                    <a:pt x="4694288" y="4311358"/>
                  </a:lnTo>
                  <a:lnTo>
                    <a:pt x="4681791" y="4354906"/>
                  </a:lnTo>
                  <a:lnTo>
                    <a:pt x="4666767" y="4397324"/>
                  </a:lnTo>
                  <a:lnTo>
                    <a:pt x="4649292" y="4438548"/>
                  </a:lnTo>
                  <a:lnTo>
                    <a:pt x="4629467" y="4478464"/>
                  </a:lnTo>
                  <a:lnTo>
                    <a:pt x="4607369" y="4517009"/>
                  </a:lnTo>
                  <a:lnTo>
                    <a:pt x="4583087" y="4554080"/>
                  </a:lnTo>
                  <a:lnTo>
                    <a:pt x="4556722" y="4589577"/>
                  </a:lnTo>
                  <a:lnTo>
                    <a:pt x="4528350" y="4623435"/>
                  </a:lnTo>
                  <a:lnTo>
                    <a:pt x="4498060" y="4655540"/>
                  </a:lnTo>
                  <a:lnTo>
                    <a:pt x="4465942" y="4685830"/>
                  </a:lnTo>
                  <a:lnTo>
                    <a:pt x="4432084" y="4714214"/>
                  </a:lnTo>
                  <a:lnTo>
                    <a:pt x="4396587" y="4740580"/>
                  </a:lnTo>
                  <a:lnTo>
                    <a:pt x="4359516" y="4764862"/>
                  </a:lnTo>
                  <a:lnTo>
                    <a:pt x="4320984" y="4786960"/>
                  </a:lnTo>
                  <a:lnTo>
                    <a:pt x="4281055" y="4806785"/>
                  </a:lnTo>
                  <a:lnTo>
                    <a:pt x="4239844" y="4824260"/>
                  </a:lnTo>
                  <a:lnTo>
                    <a:pt x="4197413" y="4839284"/>
                  </a:lnTo>
                  <a:lnTo>
                    <a:pt x="4153865" y="4851781"/>
                  </a:lnTo>
                  <a:lnTo>
                    <a:pt x="4109288" y="4861649"/>
                  </a:lnTo>
                  <a:lnTo>
                    <a:pt x="4063771" y="4868811"/>
                  </a:lnTo>
                  <a:lnTo>
                    <a:pt x="4017391" y="4873168"/>
                  </a:lnTo>
                  <a:lnTo>
                    <a:pt x="3970261" y="4874641"/>
                  </a:lnTo>
                  <a:lnTo>
                    <a:pt x="860920" y="4874641"/>
                  </a:lnTo>
                  <a:lnTo>
                    <a:pt x="813777" y="4873168"/>
                  </a:lnTo>
                  <a:lnTo>
                    <a:pt x="767397" y="4868811"/>
                  </a:lnTo>
                  <a:lnTo>
                    <a:pt x="721880" y="4861649"/>
                  </a:lnTo>
                  <a:lnTo>
                    <a:pt x="677303" y="4851781"/>
                  </a:lnTo>
                  <a:lnTo>
                    <a:pt x="633755" y="4839284"/>
                  </a:lnTo>
                  <a:lnTo>
                    <a:pt x="591324" y="4824260"/>
                  </a:lnTo>
                  <a:lnTo>
                    <a:pt x="550113" y="4806785"/>
                  </a:lnTo>
                  <a:lnTo>
                    <a:pt x="510184" y="4786960"/>
                  </a:lnTo>
                  <a:lnTo>
                    <a:pt x="471652" y="4764862"/>
                  </a:lnTo>
                  <a:lnTo>
                    <a:pt x="434581" y="4740580"/>
                  </a:lnTo>
                  <a:lnTo>
                    <a:pt x="399084" y="4714214"/>
                  </a:lnTo>
                  <a:lnTo>
                    <a:pt x="365226" y="4685830"/>
                  </a:lnTo>
                  <a:lnTo>
                    <a:pt x="333108" y="4655540"/>
                  </a:lnTo>
                  <a:lnTo>
                    <a:pt x="302818" y="4623435"/>
                  </a:lnTo>
                  <a:lnTo>
                    <a:pt x="274447" y="4589577"/>
                  </a:lnTo>
                  <a:lnTo>
                    <a:pt x="248081" y="4554080"/>
                  </a:lnTo>
                  <a:lnTo>
                    <a:pt x="223799" y="4517009"/>
                  </a:lnTo>
                  <a:lnTo>
                    <a:pt x="201701" y="4478464"/>
                  </a:lnTo>
                  <a:lnTo>
                    <a:pt x="181876" y="4438548"/>
                  </a:lnTo>
                  <a:lnTo>
                    <a:pt x="164401" y="4397324"/>
                  </a:lnTo>
                  <a:lnTo>
                    <a:pt x="149377" y="4354906"/>
                  </a:lnTo>
                  <a:lnTo>
                    <a:pt x="136880" y="4311358"/>
                  </a:lnTo>
                  <a:lnTo>
                    <a:pt x="127012" y="4266781"/>
                  </a:lnTo>
                  <a:lnTo>
                    <a:pt x="119849" y="4221251"/>
                  </a:lnTo>
                  <a:lnTo>
                    <a:pt x="115493" y="4174883"/>
                  </a:lnTo>
                  <a:lnTo>
                    <a:pt x="114046" y="4128706"/>
                  </a:lnTo>
                  <a:lnTo>
                    <a:pt x="114020" y="860894"/>
                  </a:lnTo>
                  <a:lnTo>
                    <a:pt x="115493" y="813765"/>
                  </a:lnTo>
                  <a:lnTo>
                    <a:pt x="119849" y="767397"/>
                  </a:lnTo>
                  <a:lnTo>
                    <a:pt x="127012" y="721868"/>
                  </a:lnTo>
                  <a:lnTo>
                    <a:pt x="136880" y="677291"/>
                  </a:lnTo>
                  <a:lnTo>
                    <a:pt x="149377" y="633742"/>
                  </a:lnTo>
                  <a:lnTo>
                    <a:pt x="164401" y="591324"/>
                  </a:lnTo>
                  <a:lnTo>
                    <a:pt x="181876" y="550100"/>
                  </a:lnTo>
                  <a:lnTo>
                    <a:pt x="201701" y="510184"/>
                  </a:lnTo>
                  <a:lnTo>
                    <a:pt x="223799" y="471639"/>
                  </a:lnTo>
                  <a:lnTo>
                    <a:pt x="248081" y="434581"/>
                  </a:lnTo>
                  <a:lnTo>
                    <a:pt x="274447" y="399072"/>
                  </a:lnTo>
                  <a:lnTo>
                    <a:pt x="302818" y="365213"/>
                  </a:lnTo>
                  <a:lnTo>
                    <a:pt x="333108" y="333108"/>
                  </a:lnTo>
                  <a:lnTo>
                    <a:pt x="365226" y="302818"/>
                  </a:lnTo>
                  <a:lnTo>
                    <a:pt x="399084" y="274447"/>
                  </a:lnTo>
                  <a:lnTo>
                    <a:pt x="434581" y="248069"/>
                  </a:lnTo>
                  <a:lnTo>
                    <a:pt x="471652" y="223786"/>
                  </a:lnTo>
                  <a:lnTo>
                    <a:pt x="510184" y="201688"/>
                  </a:lnTo>
                  <a:lnTo>
                    <a:pt x="550113" y="181864"/>
                  </a:lnTo>
                  <a:lnTo>
                    <a:pt x="591324" y="164388"/>
                  </a:lnTo>
                  <a:lnTo>
                    <a:pt x="633755" y="149364"/>
                  </a:lnTo>
                  <a:lnTo>
                    <a:pt x="677303" y="136867"/>
                  </a:lnTo>
                  <a:lnTo>
                    <a:pt x="721880" y="127000"/>
                  </a:lnTo>
                  <a:lnTo>
                    <a:pt x="767397" y="119849"/>
                  </a:lnTo>
                  <a:lnTo>
                    <a:pt x="813777" y="115481"/>
                  </a:lnTo>
                  <a:lnTo>
                    <a:pt x="860920" y="114007"/>
                  </a:lnTo>
                  <a:lnTo>
                    <a:pt x="3970261" y="114007"/>
                  </a:lnTo>
                  <a:lnTo>
                    <a:pt x="4017391" y="115481"/>
                  </a:lnTo>
                  <a:lnTo>
                    <a:pt x="4063771" y="119849"/>
                  </a:lnTo>
                  <a:lnTo>
                    <a:pt x="4109288" y="127000"/>
                  </a:lnTo>
                  <a:lnTo>
                    <a:pt x="4153865" y="136867"/>
                  </a:lnTo>
                  <a:lnTo>
                    <a:pt x="4197413" y="149364"/>
                  </a:lnTo>
                  <a:lnTo>
                    <a:pt x="4239844" y="164388"/>
                  </a:lnTo>
                  <a:lnTo>
                    <a:pt x="4281055" y="181864"/>
                  </a:lnTo>
                  <a:lnTo>
                    <a:pt x="4320984" y="201688"/>
                  </a:lnTo>
                  <a:lnTo>
                    <a:pt x="4359516" y="223786"/>
                  </a:lnTo>
                  <a:lnTo>
                    <a:pt x="4396587" y="248069"/>
                  </a:lnTo>
                  <a:lnTo>
                    <a:pt x="4432084" y="274447"/>
                  </a:lnTo>
                  <a:lnTo>
                    <a:pt x="4465917" y="302793"/>
                  </a:lnTo>
                  <a:lnTo>
                    <a:pt x="4498060" y="333108"/>
                  </a:lnTo>
                  <a:lnTo>
                    <a:pt x="4528350" y="365213"/>
                  </a:lnTo>
                  <a:lnTo>
                    <a:pt x="4556722" y="399072"/>
                  </a:lnTo>
                  <a:lnTo>
                    <a:pt x="4583087" y="434581"/>
                  </a:lnTo>
                  <a:lnTo>
                    <a:pt x="4607369" y="471639"/>
                  </a:lnTo>
                  <a:lnTo>
                    <a:pt x="4629467" y="510184"/>
                  </a:lnTo>
                  <a:lnTo>
                    <a:pt x="4649292" y="550100"/>
                  </a:lnTo>
                  <a:lnTo>
                    <a:pt x="4666767" y="591324"/>
                  </a:lnTo>
                  <a:lnTo>
                    <a:pt x="4681791" y="633742"/>
                  </a:lnTo>
                  <a:lnTo>
                    <a:pt x="4694288" y="677291"/>
                  </a:lnTo>
                  <a:lnTo>
                    <a:pt x="4704156" y="721868"/>
                  </a:lnTo>
                  <a:lnTo>
                    <a:pt x="4711319" y="767397"/>
                  </a:lnTo>
                  <a:lnTo>
                    <a:pt x="4715675" y="813765"/>
                  </a:lnTo>
                  <a:lnTo>
                    <a:pt x="4717148" y="860894"/>
                  </a:lnTo>
                  <a:lnTo>
                    <a:pt x="4717148" y="433946"/>
                  </a:lnTo>
                  <a:lnTo>
                    <a:pt x="4680636" y="375297"/>
                  </a:lnTo>
                  <a:lnTo>
                    <a:pt x="4653788" y="338289"/>
                  </a:lnTo>
                  <a:lnTo>
                    <a:pt x="4625073" y="302818"/>
                  </a:lnTo>
                  <a:lnTo>
                    <a:pt x="4594542" y="268884"/>
                  </a:lnTo>
                  <a:lnTo>
                    <a:pt x="4562284" y="236626"/>
                  </a:lnTo>
                  <a:lnTo>
                    <a:pt x="4528363" y="206095"/>
                  </a:lnTo>
                  <a:lnTo>
                    <a:pt x="4492866" y="177368"/>
                  </a:lnTo>
                  <a:lnTo>
                    <a:pt x="4455871" y="150520"/>
                  </a:lnTo>
                  <a:lnTo>
                    <a:pt x="4417428" y="125615"/>
                  </a:lnTo>
                  <a:lnTo>
                    <a:pt x="4397222" y="114007"/>
                  </a:lnTo>
                  <a:lnTo>
                    <a:pt x="4377626" y="102743"/>
                  </a:lnTo>
                  <a:lnTo>
                    <a:pt x="4336542" y="81965"/>
                  </a:lnTo>
                  <a:lnTo>
                    <a:pt x="4294238" y="63347"/>
                  </a:lnTo>
                  <a:lnTo>
                    <a:pt x="4250791" y="46977"/>
                  </a:lnTo>
                  <a:lnTo>
                    <a:pt x="4206278" y="32931"/>
                  </a:lnTo>
                  <a:lnTo>
                    <a:pt x="4160761" y="21272"/>
                  </a:lnTo>
                  <a:lnTo>
                    <a:pt x="4114330" y="12077"/>
                  </a:lnTo>
                  <a:lnTo>
                    <a:pt x="4067060" y="5410"/>
                  </a:lnTo>
                  <a:lnTo>
                    <a:pt x="4019004" y="1358"/>
                  </a:lnTo>
                  <a:lnTo>
                    <a:pt x="3970261" y="0"/>
                  </a:lnTo>
                  <a:lnTo>
                    <a:pt x="860920" y="0"/>
                  </a:lnTo>
                  <a:lnTo>
                    <a:pt x="812165" y="1358"/>
                  </a:lnTo>
                  <a:lnTo>
                    <a:pt x="764108" y="5410"/>
                  </a:lnTo>
                  <a:lnTo>
                    <a:pt x="716838" y="12077"/>
                  </a:lnTo>
                  <a:lnTo>
                    <a:pt x="670407" y="21272"/>
                  </a:lnTo>
                  <a:lnTo>
                    <a:pt x="624903" y="32931"/>
                  </a:lnTo>
                  <a:lnTo>
                    <a:pt x="580390" y="46977"/>
                  </a:lnTo>
                  <a:lnTo>
                    <a:pt x="536943" y="63347"/>
                  </a:lnTo>
                  <a:lnTo>
                    <a:pt x="494639" y="81965"/>
                  </a:lnTo>
                  <a:lnTo>
                    <a:pt x="453542" y="102743"/>
                  </a:lnTo>
                  <a:lnTo>
                    <a:pt x="413740" y="125615"/>
                  </a:lnTo>
                  <a:lnTo>
                    <a:pt x="375310" y="150520"/>
                  </a:lnTo>
                  <a:lnTo>
                    <a:pt x="338302" y="177368"/>
                  </a:lnTo>
                  <a:lnTo>
                    <a:pt x="302806" y="206095"/>
                  </a:lnTo>
                  <a:lnTo>
                    <a:pt x="268897" y="236626"/>
                  </a:lnTo>
                  <a:lnTo>
                    <a:pt x="236639" y="268884"/>
                  </a:lnTo>
                  <a:lnTo>
                    <a:pt x="206108" y="302793"/>
                  </a:lnTo>
                  <a:lnTo>
                    <a:pt x="177380" y="338289"/>
                  </a:lnTo>
                  <a:lnTo>
                    <a:pt x="150533" y="375297"/>
                  </a:lnTo>
                  <a:lnTo>
                    <a:pt x="125628" y="413740"/>
                  </a:lnTo>
                  <a:lnTo>
                    <a:pt x="102755" y="453542"/>
                  </a:lnTo>
                  <a:lnTo>
                    <a:pt x="81965" y="494626"/>
                  </a:lnTo>
                  <a:lnTo>
                    <a:pt x="63360" y="536930"/>
                  </a:lnTo>
                  <a:lnTo>
                    <a:pt x="46990" y="580377"/>
                  </a:lnTo>
                  <a:lnTo>
                    <a:pt x="32943" y="624890"/>
                  </a:lnTo>
                  <a:lnTo>
                    <a:pt x="21285" y="670394"/>
                  </a:lnTo>
                  <a:lnTo>
                    <a:pt x="12077" y="716826"/>
                  </a:lnTo>
                  <a:lnTo>
                    <a:pt x="5422" y="764108"/>
                  </a:lnTo>
                  <a:lnTo>
                    <a:pt x="1371" y="812152"/>
                  </a:lnTo>
                  <a:lnTo>
                    <a:pt x="0" y="860894"/>
                  </a:lnTo>
                  <a:lnTo>
                    <a:pt x="0" y="4128706"/>
                  </a:lnTo>
                  <a:lnTo>
                    <a:pt x="1371" y="4177461"/>
                  </a:lnTo>
                  <a:lnTo>
                    <a:pt x="5422" y="4225506"/>
                  </a:lnTo>
                  <a:lnTo>
                    <a:pt x="12077" y="4272788"/>
                  </a:lnTo>
                  <a:lnTo>
                    <a:pt x="21285" y="4319219"/>
                  </a:lnTo>
                  <a:lnTo>
                    <a:pt x="32943" y="4364723"/>
                  </a:lnTo>
                  <a:lnTo>
                    <a:pt x="46990" y="4409237"/>
                  </a:lnTo>
                  <a:lnTo>
                    <a:pt x="63360" y="4452683"/>
                  </a:lnTo>
                  <a:lnTo>
                    <a:pt x="81965" y="4494987"/>
                  </a:lnTo>
                  <a:lnTo>
                    <a:pt x="102755" y="4536084"/>
                  </a:lnTo>
                  <a:lnTo>
                    <a:pt x="125628" y="4575886"/>
                  </a:lnTo>
                  <a:lnTo>
                    <a:pt x="150533" y="4614316"/>
                  </a:lnTo>
                  <a:lnTo>
                    <a:pt x="177380" y="4651324"/>
                  </a:lnTo>
                  <a:lnTo>
                    <a:pt x="206108" y="4686820"/>
                  </a:lnTo>
                  <a:lnTo>
                    <a:pt x="236512" y="4720602"/>
                  </a:lnTo>
                  <a:lnTo>
                    <a:pt x="268782" y="4752886"/>
                  </a:lnTo>
                  <a:lnTo>
                    <a:pt x="302704" y="4783429"/>
                  </a:lnTo>
                  <a:lnTo>
                    <a:pt x="338213" y="4812169"/>
                  </a:lnTo>
                  <a:lnTo>
                    <a:pt x="375234" y="4839043"/>
                  </a:lnTo>
                  <a:lnTo>
                    <a:pt x="413677" y="4863960"/>
                  </a:lnTo>
                  <a:lnTo>
                    <a:pt x="453491" y="4886845"/>
                  </a:lnTo>
                  <a:lnTo>
                    <a:pt x="494588" y="4907635"/>
                  </a:lnTo>
                  <a:lnTo>
                    <a:pt x="536905" y="4926254"/>
                  </a:lnTo>
                  <a:lnTo>
                    <a:pt x="580364" y="4942624"/>
                  </a:lnTo>
                  <a:lnTo>
                    <a:pt x="624878" y="4956683"/>
                  </a:lnTo>
                  <a:lnTo>
                    <a:pt x="670394" y="4968341"/>
                  </a:lnTo>
                  <a:lnTo>
                    <a:pt x="716826" y="4977549"/>
                  </a:lnTo>
                  <a:lnTo>
                    <a:pt x="764108" y="4984204"/>
                  </a:lnTo>
                  <a:lnTo>
                    <a:pt x="812165" y="4988255"/>
                  </a:lnTo>
                  <a:lnTo>
                    <a:pt x="860894" y="4989627"/>
                  </a:lnTo>
                  <a:lnTo>
                    <a:pt x="3970274" y="4989627"/>
                  </a:lnTo>
                  <a:lnTo>
                    <a:pt x="4019004" y="4988255"/>
                  </a:lnTo>
                  <a:lnTo>
                    <a:pt x="4067060" y="4984204"/>
                  </a:lnTo>
                  <a:lnTo>
                    <a:pt x="4114330" y="4977549"/>
                  </a:lnTo>
                  <a:lnTo>
                    <a:pt x="4160748" y="4968341"/>
                  </a:lnTo>
                  <a:lnTo>
                    <a:pt x="4206252" y="4956683"/>
                  </a:lnTo>
                  <a:lnTo>
                    <a:pt x="4250766" y="4942637"/>
                  </a:lnTo>
                  <a:lnTo>
                    <a:pt x="4294200" y="4926266"/>
                  </a:lnTo>
                  <a:lnTo>
                    <a:pt x="4336491" y="4907648"/>
                  </a:lnTo>
                  <a:lnTo>
                    <a:pt x="4377575" y="4886871"/>
                  </a:lnTo>
                  <a:lnTo>
                    <a:pt x="4398848" y="4874641"/>
                  </a:lnTo>
                  <a:lnTo>
                    <a:pt x="4417365" y="4863998"/>
                  </a:lnTo>
                  <a:lnTo>
                    <a:pt x="4455782" y="4839093"/>
                  </a:lnTo>
                  <a:lnTo>
                    <a:pt x="4492777" y="4812246"/>
                  </a:lnTo>
                  <a:lnTo>
                    <a:pt x="4528261" y="4783518"/>
                  </a:lnTo>
                  <a:lnTo>
                    <a:pt x="4562157" y="4752987"/>
                  </a:lnTo>
                  <a:lnTo>
                    <a:pt x="4594542" y="4720602"/>
                  </a:lnTo>
                  <a:lnTo>
                    <a:pt x="4625060" y="4686655"/>
                  </a:lnTo>
                  <a:lnTo>
                    <a:pt x="4653788" y="4651133"/>
                  </a:lnTo>
                  <a:lnTo>
                    <a:pt x="4680636" y="4614088"/>
                  </a:lnTo>
                  <a:lnTo>
                    <a:pt x="4705540" y="4575607"/>
                  </a:lnTo>
                  <a:lnTo>
                    <a:pt x="4728413" y="4535767"/>
                  </a:lnTo>
                  <a:lnTo>
                    <a:pt x="4749203" y="4494619"/>
                  </a:lnTo>
                  <a:lnTo>
                    <a:pt x="4767808" y="4452264"/>
                  </a:lnTo>
                  <a:lnTo>
                    <a:pt x="4784179" y="4408754"/>
                  </a:lnTo>
                  <a:lnTo>
                    <a:pt x="4798225" y="4364177"/>
                  </a:lnTo>
                  <a:lnTo>
                    <a:pt x="4809896" y="4318597"/>
                  </a:lnTo>
                  <a:lnTo>
                    <a:pt x="4819091" y="4272089"/>
                  </a:lnTo>
                  <a:lnTo>
                    <a:pt x="4825746" y="4224731"/>
                  </a:lnTo>
                  <a:lnTo>
                    <a:pt x="4829734" y="4177461"/>
                  </a:lnTo>
                  <a:lnTo>
                    <a:pt x="4831143" y="4128706"/>
                  </a:lnTo>
                  <a:lnTo>
                    <a:pt x="4831169" y="860894"/>
                  </a:lnTo>
                  <a:close/>
                </a:path>
                <a:path w="7248525" h="5058409">
                  <a:moveTo>
                    <a:pt x="6713931" y="4167555"/>
                  </a:moveTo>
                  <a:lnTo>
                    <a:pt x="6707632" y="4120654"/>
                  </a:lnTo>
                  <a:lnTo>
                    <a:pt x="6689839" y="4078503"/>
                  </a:lnTo>
                  <a:lnTo>
                    <a:pt x="6662255" y="4042791"/>
                  </a:lnTo>
                  <a:lnTo>
                    <a:pt x="6626555" y="4015206"/>
                  </a:lnTo>
                  <a:lnTo>
                    <a:pt x="6584404" y="3997426"/>
                  </a:lnTo>
                  <a:lnTo>
                    <a:pt x="6537503" y="3991114"/>
                  </a:lnTo>
                  <a:lnTo>
                    <a:pt x="6537503" y="4706937"/>
                  </a:lnTo>
                  <a:lnTo>
                    <a:pt x="6540525" y="4753495"/>
                  </a:lnTo>
                  <a:lnTo>
                    <a:pt x="6549339" y="4798225"/>
                  </a:lnTo>
                  <a:lnTo>
                    <a:pt x="6563576" y="4840757"/>
                  </a:lnTo>
                  <a:lnTo>
                    <a:pt x="6582829" y="4880711"/>
                  </a:lnTo>
                  <a:lnTo>
                    <a:pt x="6628346" y="4862525"/>
                  </a:lnTo>
                  <a:lnTo>
                    <a:pt x="6666712" y="4833188"/>
                  </a:lnTo>
                  <a:lnTo>
                    <a:pt x="6695910" y="4794720"/>
                  </a:lnTo>
                  <a:lnTo>
                    <a:pt x="6713931" y="4749127"/>
                  </a:lnTo>
                  <a:lnTo>
                    <a:pt x="6713931" y="4167555"/>
                  </a:lnTo>
                  <a:close/>
                </a:path>
                <a:path w="7248525" h="5058409">
                  <a:moveTo>
                    <a:pt x="7248271" y="4707026"/>
                  </a:moveTo>
                  <a:lnTo>
                    <a:pt x="7245032" y="4658715"/>
                  </a:lnTo>
                  <a:lnTo>
                    <a:pt x="7235584" y="4612462"/>
                  </a:lnTo>
                  <a:lnTo>
                    <a:pt x="7220344" y="4568609"/>
                  </a:lnTo>
                  <a:lnTo>
                    <a:pt x="7199960" y="4527982"/>
                  </a:lnTo>
                  <a:lnTo>
                    <a:pt x="7199757" y="4527575"/>
                  </a:lnTo>
                  <a:lnTo>
                    <a:pt x="7174230" y="4489780"/>
                  </a:lnTo>
                  <a:lnTo>
                    <a:pt x="7144182" y="4455642"/>
                  </a:lnTo>
                  <a:lnTo>
                    <a:pt x="7110057" y="4425607"/>
                  </a:lnTo>
                  <a:lnTo>
                    <a:pt x="7072262" y="4400080"/>
                  </a:lnTo>
                  <a:lnTo>
                    <a:pt x="7031215" y="4379480"/>
                  </a:lnTo>
                  <a:lnTo>
                    <a:pt x="6987362" y="4364253"/>
                  </a:lnTo>
                  <a:lnTo>
                    <a:pt x="6941109" y="4354792"/>
                  </a:lnTo>
                  <a:lnTo>
                    <a:pt x="6892887" y="4351553"/>
                  </a:lnTo>
                  <a:lnTo>
                    <a:pt x="6890359" y="4351579"/>
                  </a:lnTo>
                  <a:lnTo>
                    <a:pt x="6890359" y="4528020"/>
                  </a:lnTo>
                  <a:lnTo>
                    <a:pt x="6891210" y="4528020"/>
                  </a:lnTo>
                  <a:lnTo>
                    <a:pt x="6892036" y="4527982"/>
                  </a:lnTo>
                  <a:lnTo>
                    <a:pt x="6892887" y="4527982"/>
                  </a:lnTo>
                  <a:lnTo>
                    <a:pt x="6940410" y="4534395"/>
                  </a:lnTo>
                  <a:lnTo>
                    <a:pt x="6983146" y="4552454"/>
                  </a:lnTo>
                  <a:lnTo>
                    <a:pt x="7019366" y="4580458"/>
                  </a:lnTo>
                  <a:lnTo>
                    <a:pt x="7047370" y="4616691"/>
                  </a:lnTo>
                  <a:lnTo>
                    <a:pt x="7065442" y="4659427"/>
                  </a:lnTo>
                  <a:lnTo>
                    <a:pt x="7071842" y="4706937"/>
                  </a:lnTo>
                  <a:lnTo>
                    <a:pt x="7065442" y="4754461"/>
                  </a:lnTo>
                  <a:lnTo>
                    <a:pt x="7047370" y="4797196"/>
                  </a:lnTo>
                  <a:lnTo>
                    <a:pt x="7019366" y="4833429"/>
                  </a:lnTo>
                  <a:lnTo>
                    <a:pt x="6983146" y="4861433"/>
                  </a:lnTo>
                  <a:lnTo>
                    <a:pt x="6940410" y="4879492"/>
                  </a:lnTo>
                  <a:lnTo>
                    <a:pt x="6892887" y="4885906"/>
                  </a:lnTo>
                  <a:lnTo>
                    <a:pt x="6881901" y="4885563"/>
                  </a:lnTo>
                  <a:lnTo>
                    <a:pt x="6871094" y="4884572"/>
                  </a:lnTo>
                  <a:lnTo>
                    <a:pt x="6860476" y="4882947"/>
                  </a:lnTo>
                  <a:lnTo>
                    <a:pt x="6850075" y="4880711"/>
                  </a:lnTo>
                  <a:lnTo>
                    <a:pt x="6823748" y="4920945"/>
                  </a:lnTo>
                  <a:lnTo>
                    <a:pt x="6792379" y="4957153"/>
                  </a:lnTo>
                  <a:lnTo>
                    <a:pt x="6756451" y="4988839"/>
                  </a:lnTo>
                  <a:lnTo>
                    <a:pt x="6716458" y="5015509"/>
                  </a:lnTo>
                  <a:lnTo>
                    <a:pt x="6756921" y="5035385"/>
                  </a:lnTo>
                  <a:lnTo>
                    <a:pt x="6800088" y="5050091"/>
                  </a:lnTo>
                  <a:lnTo>
                    <a:pt x="6839102" y="5057914"/>
                  </a:lnTo>
                  <a:lnTo>
                    <a:pt x="6946862" y="5057914"/>
                  </a:lnTo>
                  <a:lnTo>
                    <a:pt x="6987362" y="5049634"/>
                  </a:lnTo>
                  <a:lnTo>
                    <a:pt x="7031215" y="5034407"/>
                  </a:lnTo>
                  <a:lnTo>
                    <a:pt x="7072262" y="5013807"/>
                  </a:lnTo>
                  <a:lnTo>
                    <a:pt x="7110057" y="4988280"/>
                  </a:lnTo>
                  <a:lnTo>
                    <a:pt x="7144182" y="4958245"/>
                  </a:lnTo>
                  <a:lnTo>
                    <a:pt x="7174230" y="4924107"/>
                  </a:lnTo>
                  <a:lnTo>
                    <a:pt x="7199757" y="4886312"/>
                  </a:lnTo>
                  <a:lnTo>
                    <a:pt x="7199960" y="4885906"/>
                  </a:lnTo>
                  <a:lnTo>
                    <a:pt x="7220344" y="4845278"/>
                  </a:lnTo>
                  <a:lnTo>
                    <a:pt x="7235584" y="4801413"/>
                  </a:lnTo>
                  <a:lnTo>
                    <a:pt x="7245032" y="4755172"/>
                  </a:lnTo>
                  <a:lnTo>
                    <a:pt x="7248271" y="4707026"/>
                  </a:lnTo>
                  <a:close/>
                </a:path>
              </a:pathLst>
            </a:custGeom>
            <a:solidFill>
              <a:srgbClr val="4000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81000" y="102960"/>
            <a:ext cx="16241400" cy="1954440"/>
          </a:xfrm>
          <a:prstGeom prst="rect">
            <a:avLst/>
          </a:prstGeom>
          <a:noFill/>
          <a:ln w="0">
            <a:noFill/>
          </a:ln>
        </p:spPr>
        <p:txBody>
          <a:bodyPr lIns="0" rIns="0" tIns="236520" bIns="0" anchor="t">
            <a:noAutofit/>
          </a:bodyPr>
          <a:p>
            <a:pPr marL="5320800" indent="0">
              <a:lnSpc>
                <a:spcPct val="100000"/>
              </a:lnSpc>
              <a:spcBef>
                <a:spcPts val="139"/>
              </a:spcBef>
              <a:buNone/>
            </a:pPr>
            <a:r>
              <a:rPr b="1" lang="pt-BR" sz="7300" spc="111" strike="noStrike">
                <a:solidFill>
                  <a:schemeClr val="lt1"/>
                </a:solidFill>
                <a:latin typeface="Tahoma"/>
              </a:rPr>
              <a:t>Introdução</a:t>
            </a:r>
            <a:endParaRPr b="0" lang="pt-BR" sz="7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object 9"/>
          <p:cNvSpPr/>
          <p:nvPr/>
        </p:nvSpPr>
        <p:spPr>
          <a:xfrm>
            <a:off x="1344600" y="5549760"/>
            <a:ext cx="5385600" cy="97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17000"/>
              </a:lnSpc>
              <a:spcBef>
                <a:spcPts val="96"/>
              </a:spcBef>
            </a:pPr>
            <a:r>
              <a:rPr b="1" lang="pt-BR" sz="2700" spc="72" strike="noStrike">
                <a:solidFill>
                  <a:srgbClr val="400036"/>
                </a:solidFill>
                <a:latin typeface="Tahoma"/>
              </a:rPr>
              <a:t>"Democratização</a:t>
            </a:r>
            <a:r>
              <a:rPr b="1" lang="pt-BR" sz="2700" spc="-1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2700" spc="137" strike="noStrike">
                <a:solidFill>
                  <a:srgbClr val="400036"/>
                </a:solidFill>
                <a:latin typeface="Tahoma"/>
              </a:rPr>
              <a:t>do</a:t>
            </a:r>
            <a:r>
              <a:rPr b="1" lang="pt-BR" sz="2700" spc="4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2700" spc="111" strike="noStrike">
                <a:solidFill>
                  <a:srgbClr val="400036"/>
                </a:solidFill>
                <a:latin typeface="Tahoma"/>
              </a:rPr>
              <a:t>Acesso</a:t>
            </a:r>
            <a:r>
              <a:rPr b="1" lang="pt-BR" sz="2700" spc="4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2700" spc="9" strike="noStrike">
                <a:solidFill>
                  <a:srgbClr val="400036"/>
                </a:solidFill>
                <a:latin typeface="Tahoma"/>
              </a:rPr>
              <a:t>à </a:t>
            </a:r>
            <a:r>
              <a:rPr b="1" lang="pt-BR" sz="2700" spc="109" strike="noStrike">
                <a:solidFill>
                  <a:srgbClr val="400036"/>
                </a:solidFill>
                <a:latin typeface="Tahoma"/>
              </a:rPr>
              <a:t>Formação</a:t>
            </a:r>
            <a:r>
              <a:rPr b="1" lang="pt-BR" sz="2700" spc="293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2700" spc="-12" strike="noStrike">
                <a:solidFill>
                  <a:srgbClr val="400036"/>
                </a:solidFill>
                <a:latin typeface="Tahoma"/>
              </a:rPr>
              <a:t>Profissionalizante"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object 10"/>
          <p:cNvSpPr/>
          <p:nvPr/>
        </p:nvSpPr>
        <p:spPr>
          <a:xfrm>
            <a:off x="0" y="9734400"/>
            <a:ext cx="18287640" cy="55260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552600"/>
              <a:gd name="textAreaBottom" fmla="*/ 552960 h 552600"/>
            </a:gdLst>
            <a:ahLst/>
            <a:rect l="textAreaLeft" t="textAreaTop" r="textAreaRight" b="textAreaBottom"/>
            <a:pathLst>
              <a:path w="18288000" h="553084">
                <a:moveTo>
                  <a:pt x="18287998" y="552520"/>
                </a:moveTo>
                <a:lnTo>
                  <a:pt x="0" y="552520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552520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2"/>
          <p:cNvSpPr/>
          <p:nvPr/>
        </p:nvSpPr>
        <p:spPr>
          <a:xfrm>
            <a:off x="0" y="9664920"/>
            <a:ext cx="18287640" cy="62208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622080"/>
              <a:gd name="textAreaBottom" fmla="*/ 622440 h 622080"/>
            </a:gdLst>
            <a:ahLst/>
            <a:rect l="textAreaLeft" t="textAreaTop" r="textAreaRight" b="textAreaBottom"/>
            <a:pathLst>
              <a:path w="18288000" h="622300">
                <a:moveTo>
                  <a:pt x="18287998" y="622117"/>
                </a:moveTo>
                <a:lnTo>
                  <a:pt x="0" y="622117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622117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object 3"/>
          <p:cNvSpPr/>
          <p:nvPr/>
        </p:nvSpPr>
        <p:spPr>
          <a:xfrm>
            <a:off x="0" y="0"/>
            <a:ext cx="18287640" cy="16430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643040"/>
              <a:gd name="textAreaBottom" fmla="*/ 1643400 h 1643040"/>
            </a:gdLst>
            <a:ahLst/>
            <a:rect l="textAreaLeft" t="textAreaTop" r="textAreaRight" b="textAreaBottom"/>
            <a:pathLst>
              <a:path w="18288000" h="1643380">
                <a:moveTo>
                  <a:pt x="0" y="0"/>
                </a:moveTo>
                <a:lnTo>
                  <a:pt x="18288000" y="0"/>
                </a:lnTo>
                <a:lnTo>
                  <a:pt x="18288000" y="1642752"/>
                </a:lnTo>
                <a:lnTo>
                  <a:pt x="0" y="1642752"/>
                </a:lnTo>
                <a:lnTo>
                  <a:pt x="0" y="0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object 4"/>
          <p:cNvSpPr/>
          <p:nvPr/>
        </p:nvSpPr>
        <p:spPr>
          <a:xfrm>
            <a:off x="12053160" y="1823760"/>
            <a:ext cx="373680" cy="373680"/>
          </a:xfrm>
          <a:custGeom>
            <a:avLst/>
            <a:gdLst>
              <a:gd name="textAreaLeft" fmla="*/ 0 w 373680"/>
              <a:gd name="textAreaRight" fmla="*/ 374040 w 373680"/>
              <a:gd name="textAreaTop" fmla="*/ 0 h 373680"/>
              <a:gd name="textAreaBottom" fmla="*/ 374040 h 373680"/>
            </a:gdLst>
            <a:ahLst/>
            <a:rect l="textAreaLeft" t="textAreaTop" r="textAreaRight" b="textAreaBottom"/>
            <a:pathLst>
              <a:path w="374015" h="374014">
                <a:moveTo>
                  <a:pt x="186941" y="373881"/>
                </a:moveTo>
                <a:lnTo>
                  <a:pt x="137244" y="367203"/>
                </a:lnTo>
                <a:lnTo>
                  <a:pt x="92587" y="348358"/>
                </a:lnTo>
                <a:lnTo>
                  <a:pt x="54753" y="319127"/>
                </a:lnTo>
                <a:lnTo>
                  <a:pt x="25522" y="281293"/>
                </a:lnTo>
                <a:lnTo>
                  <a:pt x="6677" y="236636"/>
                </a:lnTo>
                <a:lnTo>
                  <a:pt x="0" y="186937"/>
                </a:lnTo>
                <a:lnTo>
                  <a:pt x="6677" y="137244"/>
                </a:lnTo>
                <a:lnTo>
                  <a:pt x="25522" y="92588"/>
                </a:lnTo>
                <a:lnTo>
                  <a:pt x="54753" y="54753"/>
                </a:lnTo>
                <a:lnTo>
                  <a:pt x="92587" y="25522"/>
                </a:lnTo>
                <a:lnTo>
                  <a:pt x="137244" y="6677"/>
                </a:lnTo>
                <a:lnTo>
                  <a:pt x="186940" y="0"/>
                </a:lnTo>
                <a:lnTo>
                  <a:pt x="236636" y="6677"/>
                </a:lnTo>
                <a:lnTo>
                  <a:pt x="281292" y="25522"/>
                </a:lnTo>
                <a:lnTo>
                  <a:pt x="319127" y="54753"/>
                </a:lnTo>
                <a:lnTo>
                  <a:pt x="348358" y="92588"/>
                </a:lnTo>
                <a:lnTo>
                  <a:pt x="367203" y="137244"/>
                </a:lnTo>
                <a:lnTo>
                  <a:pt x="373880" y="186940"/>
                </a:lnTo>
                <a:lnTo>
                  <a:pt x="367203" y="236636"/>
                </a:lnTo>
                <a:lnTo>
                  <a:pt x="348358" y="281293"/>
                </a:lnTo>
                <a:lnTo>
                  <a:pt x="319127" y="319127"/>
                </a:lnTo>
                <a:lnTo>
                  <a:pt x="281292" y="348358"/>
                </a:lnTo>
                <a:lnTo>
                  <a:pt x="236636" y="367203"/>
                </a:lnTo>
                <a:lnTo>
                  <a:pt x="186941" y="373881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61" name="object 5"/>
          <p:cNvGrpSpPr/>
          <p:nvPr/>
        </p:nvGrpSpPr>
        <p:grpSpPr>
          <a:xfrm>
            <a:off x="1028880" y="2217960"/>
            <a:ext cx="6383880" cy="6267240"/>
            <a:chOff x="1028880" y="2217960"/>
            <a:chExt cx="6383880" cy="6267240"/>
          </a:xfrm>
        </p:grpSpPr>
        <p:sp>
          <p:nvSpPr>
            <p:cNvPr id="62" name="object 6"/>
            <p:cNvSpPr/>
            <p:nvPr/>
          </p:nvSpPr>
          <p:spPr>
            <a:xfrm>
              <a:off x="1028880" y="2726280"/>
              <a:ext cx="5758920" cy="5758920"/>
            </a:xfrm>
            <a:custGeom>
              <a:avLst/>
              <a:gdLst>
                <a:gd name="textAreaLeft" fmla="*/ 0 w 5758920"/>
                <a:gd name="textAreaRight" fmla="*/ 5759280 w 5758920"/>
                <a:gd name="textAreaTop" fmla="*/ 0 h 5758920"/>
                <a:gd name="textAreaBottom" fmla="*/ 5759280 h 5758920"/>
              </a:gdLst>
              <a:ahLst/>
              <a:rect l="textAreaLeft" t="textAreaTop" r="textAreaRight" b="textAreaBottom"/>
              <a:pathLst>
                <a:path w="5759450" h="5759450">
                  <a:moveTo>
                    <a:pt x="2879642" y="5759302"/>
                  </a:moveTo>
                  <a:lnTo>
                    <a:pt x="2831082" y="5758900"/>
                  </a:lnTo>
                  <a:lnTo>
                    <a:pt x="2782715" y="5757698"/>
                  </a:lnTo>
                  <a:lnTo>
                    <a:pt x="2734547" y="5755702"/>
                  </a:lnTo>
                  <a:lnTo>
                    <a:pt x="2686585" y="5752920"/>
                  </a:lnTo>
                  <a:lnTo>
                    <a:pt x="2638836" y="5749357"/>
                  </a:lnTo>
                  <a:lnTo>
                    <a:pt x="2591304" y="5745019"/>
                  </a:lnTo>
                  <a:lnTo>
                    <a:pt x="2543998" y="5739913"/>
                  </a:lnTo>
                  <a:lnTo>
                    <a:pt x="2496923" y="5734045"/>
                  </a:lnTo>
                  <a:lnTo>
                    <a:pt x="2450085" y="5727422"/>
                  </a:lnTo>
                  <a:lnTo>
                    <a:pt x="2403491" y="5720049"/>
                  </a:lnTo>
                  <a:lnTo>
                    <a:pt x="2357147" y="5711934"/>
                  </a:lnTo>
                  <a:lnTo>
                    <a:pt x="2311059" y="5703081"/>
                  </a:lnTo>
                  <a:lnTo>
                    <a:pt x="2265234" y="5693499"/>
                  </a:lnTo>
                  <a:lnTo>
                    <a:pt x="2219678" y="5683193"/>
                  </a:lnTo>
                  <a:lnTo>
                    <a:pt x="2174398" y="5672169"/>
                  </a:lnTo>
                  <a:lnTo>
                    <a:pt x="2129399" y="5660433"/>
                  </a:lnTo>
                  <a:lnTo>
                    <a:pt x="2084688" y="5647993"/>
                  </a:lnTo>
                  <a:lnTo>
                    <a:pt x="2040271" y="5634854"/>
                  </a:lnTo>
                  <a:lnTo>
                    <a:pt x="1996155" y="5621022"/>
                  </a:lnTo>
                  <a:lnTo>
                    <a:pt x="1952346" y="5606505"/>
                  </a:lnTo>
                  <a:lnTo>
                    <a:pt x="1908850" y="5591308"/>
                  </a:lnTo>
                  <a:lnTo>
                    <a:pt x="1865674" y="5575437"/>
                  </a:lnTo>
                  <a:lnTo>
                    <a:pt x="1822824" y="5558900"/>
                  </a:lnTo>
                  <a:lnTo>
                    <a:pt x="1780306" y="5541701"/>
                  </a:lnTo>
                  <a:lnTo>
                    <a:pt x="1738126" y="5523848"/>
                  </a:lnTo>
                  <a:lnTo>
                    <a:pt x="1696291" y="5505347"/>
                  </a:lnTo>
                  <a:lnTo>
                    <a:pt x="1654807" y="5486205"/>
                  </a:lnTo>
                  <a:lnTo>
                    <a:pt x="1613681" y="5466426"/>
                  </a:lnTo>
                  <a:lnTo>
                    <a:pt x="1572919" y="5446019"/>
                  </a:lnTo>
                  <a:lnTo>
                    <a:pt x="1532527" y="5424989"/>
                  </a:lnTo>
                  <a:lnTo>
                    <a:pt x="1492511" y="5403342"/>
                  </a:lnTo>
                  <a:lnTo>
                    <a:pt x="1452878" y="5381085"/>
                  </a:lnTo>
                  <a:lnTo>
                    <a:pt x="1413634" y="5358224"/>
                  </a:lnTo>
                  <a:lnTo>
                    <a:pt x="1374785" y="5334765"/>
                  </a:lnTo>
                  <a:lnTo>
                    <a:pt x="1336338" y="5310716"/>
                  </a:lnTo>
                  <a:lnTo>
                    <a:pt x="1298299" y="5286081"/>
                  </a:lnTo>
                  <a:lnTo>
                    <a:pt x="1260675" y="5260868"/>
                  </a:lnTo>
                  <a:lnTo>
                    <a:pt x="1223471" y="5235082"/>
                  </a:lnTo>
                  <a:lnTo>
                    <a:pt x="1186694" y="5208731"/>
                  </a:lnTo>
                  <a:lnTo>
                    <a:pt x="1150350" y="5181820"/>
                  </a:lnTo>
                  <a:lnTo>
                    <a:pt x="1114446" y="5154355"/>
                  </a:lnTo>
                  <a:lnTo>
                    <a:pt x="1078988" y="5126343"/>
                  </a:lnTo>
                  <a:lnTo>
                    <a:pt x="1043982" y="5097791"/>
                  </a:lnTo>
                  <a:lnTo>
                    <a:pt x="1009435" y="5068705"/>
                  </a:lnTo>
                  <a:lnTo>
                    <a:pt x="975353" y="5039090"/>
                  </a:lnTo>
                  <a:lnTo>
                    <a:pt x="941742" y="5008954"/>
                  </a:lnTo>
                  <a:lnTo>
                    <a:pt x="908608" y="4978302"/>
                  </a:lnTo>
                  <a:lnTo>
                    <a:pt x="875958" y="4947141"/>
                  </a:lnTo>
                  <a:lnTo>
                    <a:pt x="843799" y="4915477"/>
                  </a:lnTo>
                  <a:lnTo>
                    <a:pt x="812135" y="4883317"/>
                  </a:lnTo>
                  <a:lnTo>
                    <a:pt x="780975" y="4850667"/>
                  </a:lnTo>
                  <a:lnTo>
                    <a:pt x="750324" y="4817533"/>
                  </a:lnTo>
                  <a:lnTo>
                    <a:pt x="720188" y="4783921"/>
                  </a:lnTo>
                  <a:lnTo>
                    <a:pt x="690574" y="4749838"/>
                  </a:lnTo>
                  <a:lnTo>
                    <a:pt x="661488" y="4715291"/>
                  </a:lnTo>
                  <a:lnTo>
                    <a:pt x="632936" y="4680285"/>
                  </a:lnTo>
                  <a:lnTo>
                    <a:pt x="604925" y="4644826"/>
                  </a:lnTo>
                  <a:lnTo>
                    <a:pt x="577462" y="4608922"/>
                  </a:lnTo>
                  <a:lnTo>
                    <a:pt x="550551" y="4572578"/>
                  </a:lnTo>
                  <a:lnTo>
                    <a:pt x="524200" y="4535801"/>
                  </a:lnTo>
                  <a:lnTo>
                    <a:pt x="498415" y="4498597"/>
                  </a:lnTo>
                  <a:lnTo>
                    <a:pt x="473203" y="4460972"/>
                  </a:lnTo>
                  <a:lnTo>
                    <a:pt x="448569" y="4422933"/>
                  </a:lnTo>
                  <a:lnTo>
                    <a:pt x="424520" y="4384486"/>
                  </a:lnTo>
                  <a:lnTo>
                    <a:pt x="401062" y="4345637"/>
                  </a:lnTo>
                  <a:lnTo>
                    <a:pt x="378202" y="4306393"/>
                  </a:lnTo>
                  <a:lnTo>
                    <a:pt x="355945" y="4266760"/>
                  </a:lnTo>
                  <a:lnTo>
                    <a:pt x="334299" y="4226745"/>
                  </a:lnTo>
                  <a:lnTo>
                    <a:pt x="313270" y="4186353"/>
                  </a:lnTo>
                  <a:lnTo>
                    <a:pt x="292863" y="4145590"/>
                  </a:lnTo>
                  <a:lnTo>
                    <a:pt x="273085" y="4104464"/>
                  </a:lnTo>
                  <a:lnTo>
                    <a:pt x="253943" y="4062981"/>
                  </a:lnTo>
                  <a:lnTo>
                    <a:pt x="235443" y="4021147"/>
                  </a:lnTo>
                  <a:lnTo>
                    <a:pt x="217591" y="3978967"/>
                  </a:lnTo>
                  <a:lnTo>
                    <a:pt x="200393" y="3936450"/>
                  </a:lnTo>
                  <a:lnTo>
                    <a:pt x="183856" y="3893600"/>
                  </a:lnTo>
                  <a:lnTo>
                    <a:pt x="167986" y="3850424"/>
                  </a:lnTo>
                  <a:lnTo>
                    <a:pt x="152789" y="3806929"/>
                  </a:lnTo>
                  <a:lnTo>
                    <a:pt x="138272" y="3763120"/>
                  </a:lnTo>
                  <a:lnTo>
                    <a:pt x="124442" y="3719005"/>
                  </a:lnTo>
                  <a:lnTo>
                    <a:pt x="111303" y="3674589"/>
                  </a:lnTo>
                  <a:lnTo>
                    <a:pt x="98863" y="3629879"/>
                  </a:lnTo>
                  <a:lnTo>
                    <a:pt x="87128" y="3584881"/>
                  </a:lnTo>
                  <a:lnTo>
                    <a:pt x="76105" y="3539602"/>
                  </a:lnTo>
                  <a:lnTo>
                    <a:pt x="65799" y="3494047"/>
                  </a:lnTo>
                  <a:lnTo>
                    <a:pt x="56217" y="3448223"/>
                  </a:lnTo>
                  <a:lnTo>
                    <a:pt x="47365" y="3402136"/>
                  </a:lnTo>
                  <a:lnTo>
                    <a:pt x="39250" y="3355794"/>
                  </a:lnTo>
                  <a:lnTo>
                    <a:pt x="31878" y="3309201"/>
                  </a:lnTo>
                  <a:lnTo>
                    <a:pt x="25255" y="3262364"/>
                  </a:lnTo>
                  <a:lnTo>
                    <a:pt x="19387" y="3215291"/>
                  </a:lnTo>
                  <a:lnTo>
                    <a:pt x="14281" y="3167986"/>
                  </a:lnTo>
                  <a:lnTo>
                    <a:pt x="9944" y="3120456"/>
                  </a:lnTo>
                  <a:lnTo>
                    <a:pt x="6381" y="3072708"/>
                  </a:lnTo>
                  <a:lnTo>
                    <a:pt x="3598" y="3024748"/>
                  </a:lnTo>
                  <a:lnTo>
                    <a:pt x="1603" y="2976582"/>
                  </a:lnTo>
                  <a:lnTo>
                    <a:pt x="401" y="2928217"/>
                  </a:lnTo>
                  <a:lnTo>
                    <a:pt x="0" y="2879659"/>
                  </a:lnTo>
                  <a:lnTo>
                    <a:pt x="393" y="2831558"/>
                  </a:lnTo>
                  <a:lnTo>
                    <a:pt x="1570" y="2783648"/>
                  </a:lnTo>
                  <a:lnTo>
                    <a:pt x="3524" y="2735935"/>
                  </a:lnTo>
                  <a:lnTo>
                    <a:pt x="6248" y="2688424"/>
                  </a:lnTo>
                  <a:lnTo>
                    <a:pt x="9738" y="2641122"/>
                  </a:lnTo>
                  <a:lnTo>
                    <a:pt x="13986" y="2594035"/>
                  </a:lnTo>
                  <a:lnTo>
                    <a:pt x="18987" y="2547169"/>
                  </a:lnTo>
                  <a:lnTo>
                    <a:pt x="24734" y="2500530"/>
                  </a:lnTo>
                  <a:lnTo>
                    <a:pt x="31222" y="2454124"/>
                  </a:lnTo>
                  <a:lnTo>
                    <a:pt x="38443" y="2407957"/>
                  </a:lnTo>
                  <a:lnTo>
                    <a:pt x="46394" y="2362036"/>
                  </a:lnTo>
                  <a:lnTo>
                    <a:pt x="55066" y="2316367"/>
                  </a:lnTo>
                  <a:lnTo>
                    <a:pt x="64454" y="2270955"/>
                  </a:lnTo>
                  <a:lnTo>
                    <a:pt x="74551" y="2225807"/>
                  </a:lnTo>
                  <a:lnTo>
                    <a:pt x="85353" y="2180929"/>
                  </a:lnTo>
                  <a:lnTo>
                    <a:pt x="96852" y="2136327"/>
                  </a:lnTo>
                  <a:lnTo>
                    <a:pt x="109043" y="2092007"/>
                  </a:lnTo>
                  <a:lnTo>
                    <a:pt x="121919" y="2047975"/>
                  </a:lnTo>
                  <a:lnTo>
                    <a:pt x="135474" y="2004237"/>
                  </a:lnTo>
                  <a:lnTo>
                    <a:pt x="149702" y="1960800"/>
                  </a:lnTo>
                  <a:lnTo>
                    <a:pt x="164598" y="1917670"/>
                  </a:lnTo>
                  <a:lnTo>
                    <a:pt x="180154" y="1874852"/>
                  </a:lnTo>
                  <a:lnTo>
                    <a:pt x="196365" y="1832353"/>
                  </a:lnTo>
                  <a:lnTo>
                    <a:pt x="213225" y="1790179"/>
                  </a:lnTo>
                  <a:lnTo>
                    <a:pt x="230728" y="1748336"/>
                  </a:lnTo>
                  <a:lnTo>
                    <a:pt x="248867" y="1706830"/>
                  </a:lnTo>
                  <a:lnTo>
                    <a:pt x="267636" y="1665667"/>
                  </a:lnTo>
                  <a:lnTo>
                    <a:pt x="287030" y="1624853"/>
                  </a:lnTo>
                  <a:lnTo>
                    <a:pt x="307042" y="1584395"/>
                  </a:lnTo>
                  <a:lnTo>
                    <a:pt x="327666" y="1544299"/>
                  </a:lnTo>
                  <a:lnTo>
                    <a:pt x="348896" y="1504570"/>
                  </a:lnTo>
                  <a:lnTo>
                    <a:pt x="370726" y="1465215"/>
                  </a:lnTo>
                  <a:lnTo>
                    <a:pt x="393149" y="1426239"/>
                  </a:lnTo>
                  <a:lnTo>
                    <a:pt x="416160" y="1387650"/>
                  </a:lnTo>
                  <a:lnTo>
                    <a:pt x="439753" y="1349453"/>
                  </a:lnTo>
                  <a:lnTo>
                    <a:pt x="463921" y="1311654"/>
                  </a:lnTo>
                  <a:lnTo>
                    <a:pt x="488658" y="1274259"/>
                  </a:lnTo>
                  <a:lnTo>
                    <a:pt x="513959" y="1237275"/>
                  </a:lnTo>
                  <a:lnTo>
                    <a:pt x="539816" y="1200707"/>
                  </a:lnTo>
                  <a:lnTo>
                    <a:pt x="566225" y="1164562"/>
                  </a:lnTo>
                  <a:lnTo>
                    <a:pt x="593178" y="1128846"/>
                  </a:lnTo>
                  <a:lnTo>
                    <a:pt x="620670" y="1093565"/>
                  </a:lnTo>
                  <a:lnTo>
                    <a:pt x="648695" y="1058724"/>
                  </a:lnTo>
                  <a:lnTo>
                    <a:pt x="677246" y="1024331"/>
                  </a:lnTo>
                  <a:lnTo>
                    <a:pt x="706318" y="990391"/>
                  </a:lnTo>
                  <a:lnTo>
                    <a:pt x="735904" y="956910"/>
                  </a:lnTo>
                  <a:lnTo>
                    <a:pt x="765998" y="923894"/>
                  </a:lnTo>
                  <a:lnTo>
                    <a:pt x="796595" y="891350"/>
                  </a:lnTo>
                  <a:lnTo>
                    <a:pt x="827687" y="859284"/>
                  </a:lnTo>
                  <a:lnTo>
                    <a:pt x="859269" y="827702"/>
                  </a:lnTo>
                  <a:lnTo>
                    <a:pt x="891335" y="796609"/>
                  </a:lnTo>
                  <a:lnTo>
                    <a:pt x="923878" y="766012"/>
                  </a:lnTo>
                  <a:lnTo>
                    <a:pt x="956894" y="735918"/>
                  </a:lnTo>
                  <a:lnTo>
                    <a:pt x="990374" y="706331"/>
                  </a:lnTo>
                  <a:lnTo>
                    <a:pt x="1024314" y="677259"/>
                  </a:lnTo>
                  <a:lnTo>
                    <a:pt x="1058707" y="648707"/>
                  </a:lnTo>
                  <a:lnTo>
                    <a:pt x="1093547" y="620682"/>
                  </a:lnTo>
                  <a:lnTo>
                    <a:pt x="1128828" y="593190"/>
                  </a:lnTo>
                  <a:lnTo>
                    <a:pt x="1164544" y="566236"/>
                  </a:lnTo>
                  <a:lnTo>
                    <a:pt x="1200689" y="539827"/>
                  </a:lnTo>
                  <a:lnTo>
                    <a:pt x="1237256" y="513969"/>
                  </a:lnTo>
                  <a:lnTo>
                    <a:pt x="1274240" y="488668"/>
                  </a:lnTo>
                  <a:lnTo>
                    <a:pt x="1311635" y="463930"/>
                  </a:lnTo>
                  <a:lnTo>
                    <a:pt x="1349433" y="439762"/>
                  </a:lnTo>
                  <a:lnTo>
                    <a:pt x="1387630" y="416169"/>
                  </a:lnTo>
                  <a:lnTo>
                    <a:pt x="1426219" y="393157"/>
                  </a:lnTo>
                  <a:lnTo>
                    <a:pt x="1465194" y="370733"/>
                  </a:lnTo>
                  <a:lnTo>
                    <a:pt x="1504549" y="348903"/>
                  </a:lnTo>
                  <a:lnTo>
                    <a:pt x="1544278" y="327673"/>
                  </a:lnTo>
                  <a:lnTo>
                    <a:pt x="1584374" y="307049"/>
                  </a:lnTo>
                  <a:lnTo>
                    <a:pt x="1624832" y="287036"/>
                  </a:lnTo>
                  <a:lnTo>
                    <a:pt x="1665646" y="267642"/>
                  </a:lnTo>
                  <a:lnTo>
                    <a:pt x="1706808" y="248872"/>
                  </a:lnTo>
                  <a:lnTo>
                    <a:pt x="1748314" y="230733"/>
                  </a:lnTo>
                  <a:lnTo>
                    <a:pt x="1790158" y="213230"/>
                  </a:lnTo>
                  <a:lnTo>
                    <a:pt x="1832332" y="196370"/>
                  </a:lnTo>
                  <a:lnTo>
                    <a:pt x="1874831" y="180158"/>
                  </a:lnTo>
                  <a:lnTo>
                    <a:pt x="1917648" y="164601"/>
                  </a:lnTo>
                  <a:lnTo>
                    <a:pt x="1960779" y="149706"/>
                  </a:lnTo>
                  <a:lnTo>
                    <a:pt x="2004216" y="135477"/>
                  </a:lnTo>
                  <a:lnTo>
                    <a:pt x="2047953" y="121921"/>
                  </a:lnTo>
                  <a:lnTo>
                    <a:pt x="2091985" y="109045"/>
                  </a:lnTo>
                  <a:lnTo>
                    <a:pt x="2136305" y="96854"/>
                  </a:lnTo>
                  <a:lnTo>
                    <a:pt x="2180908" y="85355"/>
                  </a:lnTo>
                  <a:lnTo>
                    <a:pt x="2225786" y="74553"/>
                  </a:lnTo>
                  <a:lnTo>
                    <a:pt x="2270934" y="64455"/>
                  </a:lnTo>
                  <a:lnTo>
                    <a:pt x="2316346" y="55067"/>
                  </a:lnTo>
                  <a:lnTo>
                    <a:pt x="2362016" y="46395"/>
                  </a:lnTo>
                  <a:lnTo>
                    <a:pt x="2407937" y="38444"/>
                  </a:lnTo>
                  <a:lnTo>
                    <a:pt x="2454104" y="31222"/>
                  </a:lnTo>
                  <a:lnTo>
                    <a:pt x="2500510" y="24735"/>
                  </a:lnTo>
                  <a:lnTo>
                    <a:pt x="2547149" y="18987"/>
                  </a:lnTo>
                  <a:lnTo>
                    <a:pt x="2594015" y="13986"/>
                  </a:lnTo>
                  <a:lnTo>
                    <a:pt x="2641103" y="9738"/>
                  </a:lnTo>
                  <a:lnTo>
                    <a:pt x="2688405" y="6248"/>
                  </a:lnTo>
                  <a:lnTo>
                    <a:pt x="2735917" y="3524"/>
                  </a:lnTo>
                  <a:lnTo>
                    <a:pt x="2783631" y="1570"/>
                  </a:lnTo>
                  <a:lnTo>
                    <a:pt x="2831541" y="393"/>
                  </a:lnTo>
                  <a:lnTo>
                    <a:pt x="2879642" y="0"/>
                  </a:lnTo>
                  <a:lnTo>
                    <a:pt x="2879642" y="2879659"/>
                  </a:lnTo>
                  <a:lnTo>
                    <a:pt x="5759285" y="2879659"/>
                  </a:lnTo>
                  <a:lnTo>
                    <a:pt x="5758891" y="2927759"/>
                  </a:lnTo>
                  <a:lnTo>
                    <a:pt x="5757715" y="2975669"/>
                  </a:lnTo>
                  <a:lnTo>
                    <a:pt x="5755761" y="3023383"/>
                  </a:lnTo>
                  <a:lnTo>
                    <a:pt x="5753036" y="3070894"/>
                  </a:lnTo>
                  <a:lnTo>
                    <a:pt x="5749547" y="3118196"/>
                  </a:lnTo>
                  <a:lnTo>
                    <a:pt x="5745298" y="3165283"/>
                  </a:lnTo>
                  <a:lnTo>
                    <a:pt x="5740298" y="3212149"/>
                  </a:lnTo>
                  <a:lnTo>
                    <a:pt x="5734550" y="3258788"/>
                  </a:lnTo>
                  <a:lnTo>
                    <a:pt x="5728063" y="3305193"/>
                  </a:lnTo>
                  <a:lnTo>
                    <a:pt x="5720841" y="3351360"/>
                  </a:lnTo>
                  <a:lnTo>
                    <a:pt x="5712891" y="3397281"/>
                  </a:lnTo>
                  <a:lnTo>
                    <a:pt x="5704219" y="3442950"/>
                  </a:lnTo>
                  <a:lnTo>
                    <a:pt x="5694831" y="3488362"/>
                  </a:lnTo>
                  <a:lnTo>
                    <a:pt x="5684733" y="3533510"/>
                  </a:lnTo>
                  <a:lnTo>
                    <a:pt x="5673932" y="3578388"/>
                  </a:lnTo>
                  <a:lnTo>
                    <a:pt x="5662432" y="3622990"/>
                  </a:lnTo>
                  <a:lnTo>
                    <a:pt x="5650242" y="3667310"/>
                  </a:lnTo>
                  <a:lnTo>
                    <a:pt x="5637366" y="3711341"/>
                  </a:lnTo>
                  <a:lnTo>
                    <a:pt x="5623811" y="3755079"/>
                  </a:lnTo>
                  <a:lnTo>
                    <a:pt x="5609582" y="3798515"/>
                  </a:lnTo>
                  <a:lnTo>
                    <a:pt x="5594687" y="3841646"/>
                  </a:lnTo>
                  <a:lnTo>
                    <a:pt x="5579130" y="3884463"/>
                  </a:lnTo>
                  <a:lnTo>
                    <a:pt x="5562919" y="3926962"/>
                  </a:lnTo>
                  <a:lnTo>
                    <a:pt x="5546059" y="3969136"/>
                  </a:lnTo>
                  <a:lnTo>
                    <a:pt x="5528557" y="4010979"/>
                  </a:lnTo>
                  <a:lnTo>
                    <a:pt x="5510418" y="4052485"/>
                  </a:lnTo>
                  <a:lnTo>
                    <a:pt x="5491648" y="4093648"/>
                  </a:lnTo>
                  <a:lnTo>
                    <a:pt x="5472254" y="4134461"/>
                  </a:lnTo>
                  <a:lnTo>
                    <a:pt x="5452242" y="4174919"/>
                  </a:lnTo>
                  <a:lnTo>
                    <a:pt x="5431618" y="4215015"/>
                  </a:lnTo>
                  <a:lnTo>
                    <a:pt x="5410389" y="4254744"/>
                  </a:lnTo>
                  <a:lnTo>
                    <a:pt x="5388559" y="4294099"/>
                  </a:lnTo>
                  <a:lnTo>
                    <a:pt x="5366135" y="4333074"/>
                  </a:lnTo>
                  <a:lnTo>
                    <a:pt x="5343124" y="4371663"/>
                  </a:lnTo>
                  <a:lnTo>
                    <a:pt x="5319532" y="4409860"/>
                  </a:lnTo>
                  <a:lnTo>
                    <a:pt x="5295364" y="4447659"/>
                  </a:lnTo>
                  <a:lnTo>
                    <a:pt x="5270626" y="4485053"/>
                  </a:lnTo>
                  <a:lnTo>
                    <a:pt x="5245326" y="4522037"/>
                  </a:lnTo>
                  <a:lnTo>
                    <a:pt x="5219468" y="4558605"/>
                  </a:lnTo>
                  <a:lnTo>
                    <a:pt x="5193060" y="4594749"/>
                  </a:lnTo>
                  <a:lnTo>
                    <a:pt x="5166106" y="4630465"/>
                  </a:lnTo>
                  <a:lnTo>
                    <a:pt x="5138614" y="4665747"/>
                  </a:lnTo>
                  <a:lnTo>
                    <a:pt x="5110589" y="4700587"/>
                  </a:lnTo>
                  <a:lnTo>
                    <a:pt x="5082038" y="4734980"/>
                  </a:lnTo>
                  <a:lnTo>
                    <a:pt x="5052966" y="4768920"/>
                  </a:lnTo>
                  <a:lnTo>
                    <a:pt x="5023380" y="4802400"/>
                  </a:lnTo>
                  <a:lnTo>
                    <a:pt x="4993286" y="4835416"/>
                  </a:lnTo>
                  <a:lnTo>
                    <a:pt x="4962690" y="4867959"/>
                  </a:lnTo>
                  <a:lnTo>
                    <a:pt x="4931597" y="4900025"/>
                  </a:lnTo>
                  <a:lnTo>
                    <a:pt x="4900015" y="4931608"/>
                  </a:lnTo>
                  <a:lnTo>
                    <a:pt x="4867949" y="4962700"/>
                  </a:lnTo>
                  <a:lnTo>
                    <a:pt x="4835406" y="4993296"/>
                  </a:lnTo>
                  <a:lnTo>
                    <a:pt x="4802391" y="5023391"/>
                  </a:lnTo>
                  <a:lnTo>
                    <a:pt x="4768910" y="5052977"/>
                  </a:lnTo>
                  <a:lnTo>
                    <a:pt x="4734971" y="5082049"/>
                  </a:lnTo>
                  <a:lnTo>
                    <a:pt x="4700578" y="5110600"/>
                  </a:lnTo>
                  <a:lnTo>
                    <a:pt x="4665737" y="5138625"/>
                  </a:lnTo>
                  <a:lnTo>
                    <a:pt x="4630456" y="5166118"/>
                  </a:lnTo>
                  <a:lnTo>
                    <a:pt x="4594740" y="5193071"/>
                  </a:lnTo>
                  <a:lnTo>
                    <a:pt x="4558596" y="5219480"/>
                  </a:lnTo>
                  <a:lnTo>
                    <a:pt x="4522028" y="5245338"/>
                  </a:lnTo>
                  <a:lnTo>
                    <a:pt x="4485044" y="5270638"/>
                  </a:lnTo>
                  <a:lnTo>
                    <a:pt x="4447650" y="5295376"/>
                  </a:lnTo>
                  <a:lnTo>
                    <a:pt x="4409851" y="5319544"/>
                  </a:lnTo>
                  <a:lnTo>
                    <a:pt x="4371654" y="5343137"/>
                  </a:lnTo>
                  <a:lnTo>
                    <a:pt x="4333065" y="5366148"/>
                  </a:lnTo>
                  <a:lnTo>
                    <a:pt x="4294090" y="5388572"/>
                  </a:lnTo>
                  <a:lnTo>
                    <a:pt x="4254735" y="5410402"/>
                  </a:lnTo>
                  <a:lnTo>
                    <a:pt x="4215006" y="5431632"/>
                  </a:lnTo>
                  <a:lnTo>
                    <a:pt x="4174910" y="5452256"/>
                  </a:lnTo>
                  <a:lnTo>
                    <a:pt x="4134452" y="5472268"/>
                  </a:lnTo>
                  <a:lnTo>
                    <a:pt x="4093639" y="5491662"/>
                  </a:lnTo>
                  <a:lnTo>
                    <a:pt x="4052476" y="5510431"/>
                  </a:lnTo>
                  <a:lnTo>
                    <a:pt x="4010970" y="5528571"/>
                  </a:lnTo>
                  <a:lnTo>
                    <a:pt x="3969127" y="5546073"/>
                  </a:lnTo>
                  <a:lnTo>
                    <a:pt x="3926953" y="5562934"/>
                  </a:lnTo>
                  <a:lnTo>
                    <a:pt x="3884454" y="5579145"/>
                  </a:lnTo>
                  <a:lnTo>
                    <a:pt x="3841636" y="5594701"/>
                  </a:lnTo>
                  <a:lnTo>
                    <a:pt x="3798506" y="5609597"/>
                  </a:lnTo>
                  <a:lnTo>
                    <a:pt x="3755068" y="5623826"/>
                  </a:lnTo>
                  <a:lnTo>
                    <a:pt x="3711331" y="5637381"/>
                  </a:lnTo>
                  <a:lnTo>
                    <a:pt x="3667299" y="5650257"/>
                  </a:lnTo>
                  <a:lnTo>
                    <a:pt x="3622979" y="5662448"/>
                  </a:lnTo>
                  <a:lnTo>
                    <a:pt x="3578377" y="5673947"/>
                  </a:lnTo>
                  <a:lnTo>
                    <a:pt x="3533499" y="5684749"/>
                  </a:lnTo>
                  <a:lnTo>
                    <a:pt x="3488350" y="5694847"/>
                  </a:lnTo>
                  <a:lnTo>
                    <a:pt x="3442938" y="5704235"/>
                  </a:lnTo>
                  <a:lnTo>
                    <a:pt x="3397269" y="5712907"/>
                  </a:lnTo>
                  <a:lnTo>
                    <a:pt x="3351348" y="5720857"/>
                  </a:lnTo>
                  <a:lnTo>
                    <a:pt x="3305181" y="5728079"/>
                  </a:lnTo>
                  <a:lnTo>
                    <a:pt x="3258775" y="5734567"/>
                  </a:lnTo>
                  <a:lnTo>
                    <a:pt x="3212135" y="5740314"/>
                  </a:lnTo>
                  <a:lnTo>
                    <a:pt x="3165269" y="5745315"/>
                  </a:lnTo>
                  <a:lnTo>
                    <a:pt x="3118181" y="5749563"/>
                  </a:lnTo>
                  <a:lnTo>
                    <a:pt x="3070879" y="5753053"/>
                  </a:lnTo>
                  <a:lnTo>
                    <a:pt x="3023368" y="5755777"/>
                  </a:lnTo>
                  <a:lnTo>
                    <a:pt x="2975654" y="5757731"/>
                  </a:lnTo>
                  <a:lnTo>
                    <a:pt x="2927743" y="5758908"/>
                  </a:lnTo>
                  <a:lnTo>
                    <a:pt x="2879642" y="5759302"/>
                  </a:lnTo>
                  <a:close/>
                </a:path>
              </a:pathLst>
            </a:custGeom>
            <a:solidFill>
              <a:srgbClr val="df795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" name="object 7"/>
            <p:cNvSpPr/>
            <p:nvPr/>
          </p:nvSpPr>
          <p:spPr>
            <a:xfrm>
              <a:off x="4416480" y="2217960"/>
              <a:ext cx="2879280" cy="2879280"/>
            </a:xfrm>
            <a:custGeom>
              <a:avLst/>
              <a:gdLst>
                <a:gd name="textAreaLeft" fmla="*/ 0 w 2879280"/>
                <a:gd name="textAreaRight" fmla="*/ 2879640 w 2879280"/>
                <a:gd name="textAreaTop" fmla="*/ 0 h 2879280"/>
                <a:gd name="textAreaBottom" fmla="*/ 2879640 h 2879280"/>
              </a:gdLst>
              <a:ahLst/>
              <a:rect l="textAreaLeft" t="textAreaTop" r="textAreaRight" b="textAreaBottom"/>
              <a:pathLst>
                <a:path w="2879725" h="2879725">
                  <a:moveTo>
                    <a:pt x="2879642" y="2879659"/>
                  </a:moveTo>
                  <a:lnTo>
                    <a:pt x="0" y="2879659"/>
                  </a:lnTo>
                  <a:lnTo>
                    <a:pt x="0" y="0"/>
                  </a:lnTo>
                  <a:lnTo>
                    <a:pt x="48560" y="402"/>
                  </a:lnTo>
                  <a:lnTo>
                    <a:pt x="96927" y="1603"/>
                  </a:lnTo>
                  <a:lnTo>
                    <a:pt x="145095" y="3599"/>
                  </a:lnTo>
                  <a:lnTo>
                    <a:pt x="193057" y="6381"/>
                  </a:lnTo>
                  <a:lnTo>
                    <a:pt x="240806" y="9944"/>
                  </a:lnTo>
                  <a:lnTo>
                    <a:pt x="288337" y="14282"/>
                  </a:lnTo>
                  <a:lnTo>
                    <a:pt x="335644" y="19388"/>
                  </a:lnTo>
                  <a:lnTo>
                    <a:pt x="382719" y="25256"/>
                  </a:lnTo>
                  <a:lnTo>
                    <a:pt x="429557" y="31880"/>
                  </a:lnTo>
                  <a:lnTo>
                    <a:pt x="476151" y="39252"/>
                  </a:lnTo>
                  <a:lnTo>
                    <a:pt x="522495" y="47368"/>
                  </a:lnTo>
                  <a:lnTo>
                    <a:pt x="568583" y="56220"/>
                  </a:lnTo>
                  <a:lnTo>
                    <a:pt x="614408" y="65803"/>
                  </a:lnTo>
                  <a:lnTo>
                    <a:pt x="659963" y="76109"/>
                  </a:lnTo>
                  <a:lnTo>
                    <a:pt x="705244" y="87133"/>
                  </a:lnTo>
                  <a:lnTo>
                    <a:pt x="750243" y="98869"/>
                  </a:lnTo>
                  <a:lnTo>
                    <a:pt x="794954" y="111309"/>
                  </a:lnTo>
                  <a:lnTo>
                    <a:pt x="839370" y="124449"/>
                  </a:lnTo>
                  <a:lnTo>
                    <a:pt x="883486" y="138280"/>
                  </a:lnTo>
                  <a:lnTo>
                    <a:pt x="927296" y="152798"/>
                  </a:lnTo>
                  <a:lnTo>
                    <a:pt x="970791" y="167995"/>
                  </a:lnTo>
                  <a:lnTo>
                    <a:pt x="1013968" y="183866"/>
                  </a:lnTo>
                  <a:lnTo>
                    <a:pt x="1056818" y="200404"/>
                  </a:lnTo>
                  <a:lnTo>
                    <a:pt x="1099336" y="217602"/>
                  </a:lnTo>
                  <a:lnTo>
                    <a:pt x="1141516" y="235455"/>
                  </a:lnTo>
                  <a:lnTo>
                    <a:pt x="1183351" y="253956"/>
                  </a:lnTo>
                  <a:lnTo>
                    <a:pt x="1224834" y="273099"/>
                  </a:lnTo>
                  <a:lnTo>
                    <a:pt x="1265960" y="292878"/>
                  </a:lnTo>
                  <a:lnTo>
                    <a:pt x="1306723" y="313286"/>
                  </a:lnTo>
                  <a:lnTo>
                    <a:pt x="1347115" y="334316"/>
                  </a:lnTo>
                  <a:lnTo>
                    <a:pt x="1387131" y="355963"/>
                  </a:lnTo>
                  <a:lnTo>
                    <a:pt x="1426764" y="378220"/>
                  </a:lnTo>
                  <a:lnTo>
                    <a:pt x="1466008" y="401081"/>
                  </a:lnTo>
                  <a:lnTo>
                    <a:pt x="1504857" y="424540"/>
                  </a:lnTo>
                  <a:lnTo>
                    <a:pt x="1543304" y="448590"/>
                  </a:lnTo>
                  <a:lnTo>
                    <a:pt x="1581342" y="473225"/>
                  </a:lnTo>
                  <a:lnTo>
                    <a:pt x="1618967" y="498439"/>
                  </a:lnTo>
                  <a:lnTo>
                    <a:pt x="1656171" y="524224"/>
                  </a:lnTo>
                  <a:lnTo>
                    <a:pt x="1692948" y="550576"/>
                  </a:lnTo>
                  <a:lnTo>
                    <a:pt x="1729291" y="577488"/>
                  </a:lnTo>
                  <a:lnTo>
                    <a:pt x="1765195" y="604952"/>
                  </a:lnTo>
                  <a:lnTo>
                    <a:pt x="1800653" y="632964"/>
                  </a:lnTo>
                  <a:lnTo>
                    <a:pt x="1835659" y="661517"/>
                  </a:lnTo>
                  <a:lnTo>
                    <a:pt x="1870207" y="690603"/>
                  </a:lnTo>
                  <a:lnTo>
                    <a:pt x="1904289" y="720218"/>
                  </a:lnTo>
                  <a:lnTo>
                    <a:pt x="1937900" y="750355"/>
                  </a:lnTo>
                  <a:lnTo>
                    <a:pt x="1971034" y="781007"/>
                  </a:lnTo>
                  <a:lnTo>
                    <a:pt x="2003683" y="812168"/>
                  </a:lnTo>
                  <a:lnTo>
                    <a:pt x="2035843" y="843832"/>
                  </a:lnTo>
                  <a:lnTo>
                    <a:pt x="2067506" y="875992"/>
                  </a:lnTo>
                  <a:lnTo>
                    <a:pt x="2098667" y="908643"/>
                  </a:lnTo>
                  <a:lnTo>
                    <a:pt x="2129318" y="941777"/>
                  </a:lnTo>
                  <a:lnTo>
                    <a:pt x="2159454" y="975389"/>
                  </a:lnTo>
                  <a:lnTo>
                    <a:pt x="2189068" y="1009472"/>
                  </a:lnTo>
                  <a:lnTo>
                    <a:pt x="2218154" y="1044020"/>
                  </a:lnTo>
                  <a:lnTo>
                    <a:pt x="2246705" y="1079027"/>
                  </a:lnTo>
                  <a:lnTo>
                    <a:pt x="2274716" y="1114485"/>
                  </a:lnTo>
                  <a:lnTo>
                    <a:pt x="2302180" y="1150390"/>
                  </a:lnTo>
                  <a:lnTo>
                    <a:pt x="2329091" y="1186734"/>
                  </a:lnTo>
                  <a:lnTo>
                    <a:pt x="2355441" y="1223511"/>
                  </a:lnTo>
                  <a:lnTo>
                    <a:pt x="2381226" y="1260716"/>
                  </a:lnTo>
                  <a:lnTo>
                    <a:pt x="2406439" y="1298340"/>
                  </a:lnTo>
                  <a:lnTo>
                    <a:pt x="2431073" y="1336380"/>
                  </a:lnTo>
                  <a:lnTo>
                    <a:pt x="2455122" y="1374827"/>
                  </a:lnTo>
                  <a:lnTo>
                    <a:pt x="2478580" y="1413676"/>
                  </a:lnTo>
                  <a:lnTo>
                    <a:pt x="2501440" y="1452920"/>
                  </a:lnTo>
                  <a:lnTo>
                    <a:pt x="2523696" y="1492553"/>
                  </a:lnTo>
                  <a:lnTo>
                    <a:pt x="2545342" y="1532569"/>
                  </a:lnTo>
                  <a:lnTo>
                    <a:pt x="2566372" y="1572962"/>
                  </a:lnTo>
                  <a:lnTo>
                    <a:pt x="2586779" y="1613724"/>
                  </a:lnTo>
                  <a:lnTo>
                    <a:pt x="2606556" y="1654850"/>
                  </a:lnTo>
                  <a:lnTo>
                    <a:pt x="2625699" y="1696334"/>
                  </a:lnTo>
                  <a:lnTo>
                    <a:pt x="2644199" y="1738168"/>
                  </a:lnTo>
                  <a:lnTo>
                    <a:pt x="2662051" y="1780348"/>
                  </a:lnTo>
                  <a:lnTo>
                    <a:pt x="2679249" y="1822866"/>
                  </a:lnTo>
                  <a:lnTo>
                    <a:pt x="2695786" y="1865716"/>
                  </a:lnTo>
                  <a:lnTo>
                    <a:pt x="2711656" y="1908892"/>
                  </a:lnTo>
                  <a:lnTo>
                    <a:pt x="2726852" y="1952387"/>
                  </a:lnTo>
                  <a:lnTo>
                    <a:pt x="2741369" y="1996196"/>
                  </a:lnTo>
                  <a:lnTo>
                    <a:pt x="2755200" y="2040311"/>
                  </a:lnTo>
                  <a:lnTo>
                    <a:pt x="2768339" y="2084727"/>
                  </a:lnTo>
                  <a:lnTo>
                    <a:pt x="2780778" y="2129437"/>
                  </a:lnTo>
                  <a:lnTo>
                    <a:pt x="2792513" y="2174435"/>
                  </a:lnTo>
                  <a:lnTo>
                    <a:pt x="2803537" y="2219715"/>
                  </a:lnTo>
                  <a:lnTo>
                    <a:pt x="2813843" y="2265270"/>
                  </a:lnTo>
                  <a:lnTo>
                    <a:pt x="2823425" y="2311094"/>
                  </a:lnTo>
                  <a:lnTo>
                    <a:pt x="2832277" y="2357181"/>
                  </a:lnTo>
                  <a:lnTo>
                    <a:pt x="2840392" y="2403523"/>
                  </a:lnTo>
                  <a:lnTo>
                    <a:pt x="2847764" y="2450116"/>
                  </a:lnTo>
                  <a:lnTo>
                    <a:pt x="2854387" y="2496953"/>
                  </a:lnTo>
                  <a:lnTo>
                    <a:pt x="2860255" y="2544027"/>
                  </a:lnTo>
                  <a:lnTo>
                    <a:pt x="2865360" y="2591332"/>
                  </a:lnTo>
                  <a:lnTo>
                    <a:pt x="2869698" y="2638861"/>
                  </a:lnTo>
                  <a:lnTo>
                    <a:pt x="2873261" y="2686609"/>
                  </a:lnTo>
                  <a:lnTo>
                    <a:pt x="2876043" y="2734569"/>
                  </a:lnTo>
                  <a:lnTo>
                    <a:pt x="2878038" y="2782735"/>
                  </a:lnTo>
                  <a:lnTo>
                    <a:pt x="2879240" y="2831100"/>
                  </a:lnTo>
                  <a:lnTo>
                    <a:pt x="2879642" y="2879659"/>
                  </a:lnTo>
                  <a:close/>
                </a:path>
              </a:pathLst>
            </a:custGeom>
            <a:solidFill>
              <a:srgbClr val="fef27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" name="object 8"/>
            <p:cNvSpPr/>
            <p:nvPr/>
          </p:nvSpPr>
          <p:spPr>
            <a:xfrm>
              <a:off x="7039080" y="3664440"/>
              <a:ext cx="373680" cy="373680"/>
            </a:xfrm>
            <a:custGeom>
              <a:avLst/>
              <a:gdLst>
                <a:gd name="textAreaLeft" fmla="*/ 0 w 373680"/>
                <a:gd name="textAreaRight" fmla="*/ 374040 w 373680"/>
                <a:gd name="textAreaTop" fmla="*/ 0 h 373680"/>
                <a:gd name="textAreaBottom" fmla="*/ 374040 h 373680"/>
              </a:gdLst>
              <a:ahLst/>
              <a:rect l="textAreaLeft" t="textAreaTop" r="textAreaRight" b="textAreaBottom"/>
              <a:pathLst>
                <a:path w="374015" h="374014">
                  <a:moveTo>
                    <a:pt x="186941" y="373881"/>
                  </a:moveTo>
                  <a:lnTo>
                    <a:pt x="137244" y="367203"/>
                  </a:lnTo>
                  <a:lnTo>
                    <a:pt x="92588" y="348358"/>
                  </a:lnTo>
                  <a:lnTo>
                    <a:pt x="54753" y="319127"/>
                  </a:lnTo>
                  <a:lnTo>
                    <a:pt x="25522" y="281293"/>
                  </a:lnTo>
                  <a:lnTo>
                    <a:pt x="6677" y="236636"/>
                  </a:lnTo>
                  <a:lnTo>
                    <a:pt x="0" y="186940"/>
                  </a:lnTo>
                  <a:lnTo>
                    <a:pt x="6677" y="137244"/>
                  </a:lnTo>
                  <a:lnTo>
                    <a:pt x="25522" y="92588"/>
                  </a:lnTo>
                  <a:lnTo>
                    <a:pt x="54753" y="54753"/>
                  </a:lnTo>
                  <a:lnTo>
                    <a:pt x="92588" y="25522"/>
                  </a:lnTo>
                  <a:lnTo>
                    <a:pt x="137244" y="6677"/>
                  </a:lnTo>
                  <a:lnTo>
                    <a:pt x="186940" y="0"/>
                  </a:lnTo>
                  <a:lnTo>
                    <a:pt x="236636" y="6677"/>
                  </a:lnTo>
                  <a:lnTo>
                    <a:pt x="281292" y="25522"/>
                  </a:lnTo>
                  <a:lnTo>
                    <a:pt x="319127" y="54753"/>
                  </a:lnTo>
                  <a:lnTo>
                    <a:pt x="348358" y="92588"/>
                  </a:lnTo>
                  <a:lnTo>
                    <a:pt x="367203" y="137244"/>
                  </a:lnTo>
                  <a:lnTo>
                    <a:pt x="373881" y="186940"/>
                  </a:lnTo>
                  <a:lnTo>
                    <a:pt x="367203" y="236636"/>
                  </a:lnTo>
                  <a:lnTo>
                    <a:pt x="348358" y="281293"/>
                  </a:lnTo>
                  <a:lnTo>
                    <a:pt x="319127" y="319127"/>
                  </a:lnTo>
                  <a:lnTo>
                    <a:pt x="281292" y="348358"/>
                  </a:lnTo>
                  <a:lnTo>
                    <a:pt x="236636" y="367203"/>
                  </a:lnTo>
                  <a:lnTo>
                    <a:pt x="186941" y="373881"/>
                  </a:lnTo>
                  <a:close/>
                </a:path>
              </a:pathLst>
            </a:custGeom>
            <a:solidFill>
              <a:srgbClr val="4000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5" name="object 9"/>
          <p:cNvSpPr/>
          <p:nvPr/>
        </p:nvSpPr>
        <p:spPr>
          <a:xfrm>
            <a:off x="10068480" y="2230200"/>
            <a:ext cx="5876640" cy="66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algn="ctr">
              <a:lnSpc>
                <a:spcPct val="123000"/>
              </a:lnSpc>
              <a:spcBef>
                <a:spcPts val="96"/>
              </a:spcBef>
            </a:pPr>
            <a:r>
              <a:rPr b="1" lang="pt-BR" sz="3200" spc="117" strike="noStrike">
                <a:solidFill>
                  <a:srgbClr val="400036"/>
                </a:solidFill>
                <a:latin typeface="Tahoma"/>
              </a:rPr>
              <a:t>No</a:t>
            </a:r>
            <a:r>
              <a:rPr b="1" lang="pt-BR" sz="3200" spc="1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-1" strike="noStrike">
                <a:solidFill>
                  <a:srgbClr val="400036"/>
                </a:solidFill>
                <a:latin typeface="Tahoma"/>
              </a:rPr>
              <a:t>Brasil,</a:t>
            </a:r>
            <a:r>
              <a:rPr b="1" lang="pt-BR" sz="3200" spc="1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97" strike="noStrike">
                <a:solidFill>
                  <a:srgbClr val="400036"/>
                </a:solidFill>
                <a:latin typeface="Tahoma"/>
              </a:rPr>
              <a:t>mais</a:t>
            </a:r>
            <a:r>
              <a:rPr b="1" lang="pt-BR" sz="3200" spc="18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154" strike="noStrike">
                <a:solidFill>
                  <a:srgbClr val="400036"/>
                </a:solidFill>
                <a:latin typeface="Tahoma"/>
              </a:rPr>
              <a:t>de</a:t>
            </a:r>
            <a:r>
              <a:rPr b="1" lang="pt-BR" sz="3200" spc="1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-355" strike="noStrike">
                <a:solidFill>
                  <a:srgbClr val="400036"/>
                </a:solidFill>
                <a:latin typeface="Tahoma"/>
              </a:rPr>
              <a:t>10 </a:t>
            </a:r>
            <a:r>
              <a:rPr b="1" lang="pt-BR" sz="3200" spc="103" strike="noStrike">
                <a:solidFill>
                  <a:srgbClr val="400036"/>
                </a:solidFill>
                <a:latin typeface="Tahoma"/>
              </a:rPr>
              <a:t>milhões</a:t>
            </a:r>
            <a:r>
              <a:rPr b="1" lang="pt-BR" sz="3200" spc="-1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103" strike="noStrike">
                <a:solidFill>
                  <a:srgbClr val="400036"/>
                </a:solidFill>
                <a:latin typeface="Tahoma"/>
              </a:rPr>
              <a:t>enfrentam</a:t>
            </a:r>
            <a:r>
              <a:rPr b="1" lang="pt-BR" sz="3200" spc="-7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63" strike="noStrike">
                <a:solidFill>
                  <a:srgbClr val="400036"/>
                </a:solidFill>
                <a:latin typeface="Tahoma"/>
              </a:rPr>
              <a:t>o </a:t>
            </a:r>
            <a:r>
              <a:rPr b="1" lang="pt-BR" sz="3200" spc="109" strike="noStrike">
                <a:solidFill>
                  <a:srgbClr val="400036"/>
                </a:solidFill>
                <a:latin typeface="Tahoma"/>
              </a:rPr>
              <a:t>desemprego,</a:t>
            </a:r>
            <a:r>
              <a:rPr b="1" lang="pt-BR" sz="3200" spc="18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-610" strike="noStrike">
                <a:solidFill>
                  <a:srgbClr val="400036"/>
                </a:solidFill>
                <a:latin typeface="Tahoma"/>
              </a:rPr>
              <a:t>81% </a:t>
            </a:r>
            <a:r>
              <a:rPr b="1" lang="pt-BR" sz="3200" spc="94" strike="noStrike">
                <a:solidFill>
                  <a:srgbClr val="400036"/>
                </a:solidFill>
                <a:latin typeface="Tahoma"/>
              </a:rPr>
              <a:t>provenientes</a:t>
            </a:r>
            <a:r>
              <a:rPr b="1" lang="pt-BR" sz="3200" spc="-15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97" strike="noStrike">
                <a:solidFill>
                  <a:srgbClr val="400036"/>
                </a:solidFill>
                <a:latin typeface="Tahoma"/>
              </a:rPr>
              <a:t>das</a:t>
            </a:r>
            <a:r>
              <a:rPr b="1" lang="pt-BR" sz="3200" spc="-15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69" strike="noStrike">
                <a:solidFill>
                  <a:srgbClr val="400036"/>
                </a:solidFill>
                <a:latin typeface="Tahoma"/>
              </a:rPr>
              <a:t>classes</a:t>
            </a:r>
            <a:r>
              <a:rPr b="1" lang="pt-BR" sz="3200" spc="-15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-26" strike="noStrike">
                <a:solidFill>
                  <a:srgbClr val="400036"/>
                </a:solidFill>
                <a:latin typeface="Tahoma"/>
              </a:rPr>
              <a:t>C, </a:t>
            </a:r>
            <a:r>
              <a:rPr b="1" lang="pt-BR" sz="3200" spc="214" strike="noStrike">
                <a:solidFill>
                  <a:srgbClr val="400036"/>
                </a:solidFill>
                <a:latin typeface="Tahoma"/>
              </a:rPr>
              <a:t>D</a:t>
            </a:r>
            <a:r>
              <a:rPr b="1" lang="pt-BR" sz="3200" spc="-26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109" strike="noStrike">
                <a:solidFill>
                  <a:srgbClr val="400036"/>
                </a:solidFill>
                <a:latin typeface="Tahoma"/>
              </a:rPr>
              <a:t>e</a:t>
            </a:r>
            <a:r>
              <a:rPr b="1" lang="pt-BR" sz="3200" spc="-26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-1" strike="noStrike">
                <a:solidFill>
                  <a:srgbClr val="400036"/>
                </a:solidFill>
                <a:latin typeface="Tahoma"/>
              </a:rPr>
              <a:t>E.</a:t>
            </a:r>
            <a:r>
              <a:rPr b="1" lang="pt-BR" sz="3200" spc="-21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208" strike="noStrike">
                <a:solidFill>
                  <a:srgbClr val="400036"/>
                </a:solidFill>
                <a:latin typeface="Tahoma"/>
              </a:rPr>
              <a:t>Com</a:t>
            </a:r>
            <a:r>
              <a:rPr b="1" lang="pt-BR" sz="3200" spc="-26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97" strike="noStrike">
                <a:solidFill>
                  <a:srgbClr val="400036"/>
                </a:solidFill>
                <a:latin typeface="Tahoma"/>
              </a:rPr>
              <a:t>mais</a:t>
            </a:r>
            <a:r>
              <a:rPr b="1" lang="pt-BR" sz="3200" spc="-21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154" strike="noStrike">
                <a:solidFill>
                  <a:srgbClr val="400036"/>
                </a:solidFill>
                <a:latin typeface="Tahoma"/>
              </a:rPr>
              <a:t>de</a:t>
            </a:r>
            <a:r>
              <a:rPr b="1" lang="pt-BR" sz="3200" spc="-26" strike="noStrike">
                <a:solidFill>
                  <a:srgbClr val="400036"/>
                </a:solidFill>
                <a:latin typeface="Tahoma"/>
              </a:rPr>
              <a:t> 3,7 </a:t>
            </a:r>
            <a:r>
              <a:rPr b="1" lang="pt-BR" sz="3200" spc="103" strike="noStrike">
                <a:solidFill>
                  <a:srgbClr val="400036"/>
                </a:solidFill>
                <a:latin typeface="Tahoma"/>
              </a:rPr>
              <a:t>milhões</a:t>
            </a:r>
            <a:r>
              <a:rPr b="1" lang="pt-BR" sz="3200" spc="-26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154" strike="noStrike">
                <a:solidFill>
                  <a:srgbClr val="400036"/>
                </a:solidFill>
                <a:latin typeface="Tahoma"/>
              </a:rPr>
              <a:t>sem</a:t>
            </a:r>
            <a:r>
              <a:rPr b="1" lang="pt-BR" sz="3200" spc="-26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148" strike="noStrike">
                <a:solidFill>
                  <a:srgbClr val="400036"/>
                </a:solidFill>
                <a:latin typeface="Tahoma"/>
              </a:rPr>
              <a:t>emprego</a:t>
            </a:r>
            <a:r>
              <a:rPr b="1" lang="pt-BR" sz="3200" spc="-26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72" strike="noStrike">
                <a:solidFill>
                  <a:srgbClr val="400036"/>
                </a:solidFill>
                <a:latin typeface="Tahoma"/>
              </a:rPr>
              <a:t>por </a:t>
            </a:r>
            <a:r>
              <a:rPr b="1" lang="pt-BR" sz="3200" spc="97" strike="noStrike">
                <a:solidFill>
                  <a:srgbClr val="400036"/>
                </a:solidFill>
                <a:latin typeface="Tahoma"/>
              </a:rPr>
              <a:t>mais</a:t>
            </a:r>
            <a:r>
              <a:rPr b="1" lang="pt-BR" sz="3200" spc="2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154" strike="noStrike">
                <a:solidFill>
                  <a:srgbClr val="400036"/>
                </a:solidFill>
                <a:latin typeface="Tahoma"/>
              </a:rPr>
              <a:t>de</a:t>
            </a:r>
            <a:r>
              <a:rPr b="1" lang="pt-BR" sz="3200" spc="3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89" strike="noStrike">
                <a:solidFill>
                  <a:srgbClr val="400036"/>
                </a:solidFill>
                <a:latin typeface="Tahoma"/>
              </a:rPr>
              <a:t>dois</a:t>
            </a:r>
            <a:r>
              <a:rPr b="1" lang="pt-BR" sz="3200" spc="2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-1" strike="noStrike">
                <a:solidFill>
                  <a:srgbClr val="400036"/>
                </a:solidFill>
                <a:latin typeface="Tahoma"/>
              </a:rPr>
              <a:t>anos,</a:t>
            </a:r>
            <a:r>
              <a:rPr b="1" lang="pt-BR" sz="3200" spc="3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4" strike="noStrike">
                <a:solidFill>
                  <a:srgbClr val="400036"/>
                </a:solidFill>
                <a:latin typeface="Tahoma"/>
              </a:rPr>
              <a:t>a </a:t>
            </a:r>
            <a:r>
              <a:rPr b="1" lang="pt-BR" sz="3200" spc="103" strike="noStrike">
                <a:solidFill>
                  <a:srgbClr val="400036"/>
                </a:solidFill>
                <a:latin typeface="Tahoma"/>
              </a:rPr>
              <a:t>qualidade</a:t>
            </a:r>
            <a:r>
              <a:rPr b="1" lang="pt-BR" sz="3200" spc="-15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154" strike="noStrike">
                <a:solidFill>
                  <a:srgbClr val="400036"/>
                </a:solidFill>
                <a:latin typeface="Tahoma"/>
              </a:rPr>
              <a:t>de</a:t>
            </a:r>
            <a:r>
              <a:rPr b="1" lang="pt-BR" sz="3200" spc="-15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72" strike="noStrike">
                <a:solidFill>
                  <a:srgbClr val="400036"/>
                </a:solidFill>
                <a:latin typeface="Tahoma"/>
              </a:rPr>
              <a:t>vida</a:t>
            </a:r>
            <a:r>
              <a:rPr b="1" lang="pt-BR" sz="3200" spc="-1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58" strike="noStrike">
                <a:solidFill>
                  <a:srgbClr val="400036"/>
                </a:solidFill>
                <a:latin typeface="Tahoma"/>
              </a:rPr>
              <a:t>e </a:t>
            </a:r>
            <a:r>
              <a:rPr b="1" lang="pt-BR" sz="3200" spc="94" strike="noStrike">
                <a:solidFill>
                  <a:srgbClr val="400036"/>
                </a:solidFill>
                <a:latin typeface="Tahoma"/>
              </a:rPr>
              <a:t>autoestima</a:t>
            </a:r>
            <a:r>
              <a:rPr b="1" lang="pt-BR" sz="3200" spc="-1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83" strike="noStrike">
                <a:solidFill>
                  <a:srgbClr val="400036"/>
                </a:solidFill>
                <a:latin typeface="Tahoma"/>
              </a:rPr>
              <a:t>desses </a:t>
            </a:r>
            <a:r>
              <a:rPr b="1" lang="pt-BR" sz="3200" spc="89" strike="noStrike">
                <a:solidFill>
                  <a:srgbClr val="400036"/>
                </a:solidFill>
                <a:latin typeface="Tahoma"/>
              </a:rPr>
              <a:t>indivíduos</a:t>
            </a:r>
            <a:r>
              <a:rPr b="1" lang="pt-BR" sz="3200" spc="-1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69" strike="noStrike">
                <a:solidFill>
                  <a:srgbClr val="400036"/>
                </a:solidFill>
                <a:latin typeface="Tahoma"/>
              </a:rPr>
              <a:t>estão </a:t>
            </a:r>
            <a:r>
              <a:rPr b="1" lang="pt-BR" sz="3200" spc="123" strike="noStrike">
                <a:solidFill>
                  <a:srgbClr val="400036"/>
                </a:solidFill>
                <a:latin typeface="Tahoma"/>
              </a:rPr>
              <a:t>profundamente</a:t>
            </a:r>
            <a:r>
              <a:rPr b="1" lang="pt-BR" sz="3200" spc="-15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200" spc="38" strike="noStrike">
                <a:solidFill>
                  <a:srgbClr val="400036"/>
                </a:solidFill>
                <a:latin typeface="Tahoma"/>
              </a:rPr>
              <a:t>afetadas.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object 10"/>
          <p:cNvSpPr/>
          <p:nvPr/>
        </p:nvSpPr>
        <p:spPr>
          <a:xfrm>
            <a:off x="6524280" y="1931760"/>
            <a:ext cx="1932120" cy="113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2700" spc="58" strike="noStrike">
                <a:solidFill>
                  <a:srgbClr val="000000"/>
                </a:solidFill>
                <a:latin typeface="Tahoma"/>
              </a:rPr>
              <a:t>classe</a:t>
            </a:r>
            <a:r>
              <a:rPr b="1" lang="pt-BR" sz="2700" spc="9" strike="noStrike">
                <a:solidFill>
                  <a:srgbClr val="000000"/>
                </a:solidFill>
                <a:latin typeface="Tahoma"/>
              </a:rPr>
              <a:t> </a:t>
            </a:r>
            <a:r>
              <a:rPr b="1" lang="pt-BR" sz="2700" spc="-1" strike="noStrike">
                <a:solidFill>
                  <a:srgbClr val="000000"/>
                </a:solidFill>
                <a:latin typeface="Tahoma"/>
              </a:rPr>
              <a:t>A,</a:t>
            </a:r>
            <a:r>
              <a:rPr b="1" lang="pt-BR" sz="2700" spc="9" strike="noStrike">
                <a:solidFill>
                  <a:srgbClr val="000000"/>
                </a:solidFill>
                <a:latin typeface="Tahoma"/>
              </a:rPr>
              <a:t> </a:t>
            </a:r>
            <a:r>
              <a:rPr b="1" lang="pt-BR" sz="2700" spc="148" strike="noStrike">
                <a:solidFill>
                  <a:srgbClr val="000000"/>
                </a:solidFill>
                <a:latin typeface="Tahoma"/>
              </a:rPr>
              <a:t>B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 marL="442440">
              <a:lnSpc>
                <a:spcPct val="100000"/>
              </a:lnSpc>
              <a:spcBef>
                <a:spcPts val="2341"/>
              </a:spcBef>
            </a:pPr>
            <a:r>
              <a:rPr b="1" lang="pt-BR" sz="2700" spc="-551" strike="noStrike">
                <a:solidFill>
                  <a:srgbClr val="000000"/>
                </a:solidFill>
                <a:latin typeface="Tahoma"/>
              </a:rPr>
              <a:t>19%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object 11"/>
          <p:cNvSpPr/>
          <p:nvPr/>
        </p:nvSpPr>
        <p:spPr>
          <a:xfrm>
            <a:off x="226080" y="8235000"/>
            <a:ext cx="2293920" cy="111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algn="ctr">
              <a:lnSpc>
                <a:spcPct val="100000"/>
              </a:lnSpc>
              <a:spcBef>
                <a:spcPts val="99"/>
              </a:spcBef>
            </a:pPr>
            <a:r>
              <a:rPr b="1" lang="pt-BR" sz="2700" spc="58" strike="noStrike">
                <a:solidFill>
                  <a:srgbClr val="000000"/>
                </a:solidFill>
                <a:latin typeface="Tahoma"/>
              </a:rPr>
              <a:t>classe</a:t>
            </a:r>
            <a:r>
              <a:rPr b="1" lang="pt-BR" sz="2700" spc="-12" strike="noStrike">
                <a:solidFill>
                  <a:srgbClr val="000000"/>
                </a:solidFill>
                <a:latin typeface="Tahoma"/>
              </a:rPr>
              <a:t> </a:t>
            </a:r>
            <a:r>
              <a:rPr b="1" lang="pt-BR" sz="2700" spc="-1" strike="noStrike">
                <a:solidFill>
                  <a:srgbClr val="000000"/>
                </a:solidFill>
                <a:latin typeface="Tahoma"/>
              </a:rPr>
              <a:t>C,</a:t>
            </a:r>
            <a:r>
              <a:rPr b="1" lang="pt-BR" sz="2700" spc="-12" strike="noStrike">
                <a:solidFill>
                  <a:srgbClr val="000000"/>
                </a:solidFill>
                <a:latin typeface="Tahoma"/>
              </a:rPr>
              <a:t> </a:t>
            </a:r>
            <a:r>
              <a:rPr b="1" lang="pt-BR" sz="2700" spc="43" strike="noStrike">
                <a:solidFill>
                  <a:srgbClr val="000000"/>
                </a:solidFill>
                <a:latin typeface="Tahoma"/>
              </a:rPr>
              <a:t>D,B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214"/>
              </a:spcBef>
            </a:pPr>
            <a:r>
              <a:rPr b="1" lang="pt-BR" sz="2700" spc="-525" strike="noStrike">
                <a:solidFill>
                  <a:srgbClr val="000000"/>
                </a:solidFill>
                <a:latin typeface="Tahoma"/>
              </a:rPr>
              <a:t>81%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280560" y="289080"/>
            <a:ext cx="5726880" cy="1735200"/>
          </a:xfrm>
          <a:prstGeom prst="rect">
            <a:avLst/>
          </a:prstGeom>
          <a:noFill/>
          <a:ln w="0">
            <a:noFill/>
          </a:ln>
        </p:spPr>
        <p:txBody>
          <a:bodyPr lIns="0" rIns="0" tIns="1728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6"/>
              </a:spcBef>
              <a:buNone/>
            </a:pPr>
            <a:r>
              <a:rPr b="1" lang="pt-BR" sz="6200" spc="474" strike="noStrike">
                <a:solidFill>
                  <a:schemeClr val="lt1"/>
                </a:solidFill>
                <a:latin typeface="Tahoma"/>
              </a:rPr>
              <a:t>O</a:t>
            </a:r>
            <a:r>
              <a:rPr b="1" lang="pt-BR" sz="6200" spc="-55" strike="noStrike">
                <a:solidFill>
                  <a:schemeClr val="lt1"/>
                </a:solidFill>
                <a:latin typeface="Tahoma"/>
              </a:rPr>
              <a:t> </a:t>
            </a:r>
            <a:r>
              <a:rPr b="1" lang="pt-BR" sz="6200" spc="358" strike="noStrike">
                <a:solidFill>
                  <a:schemeClr val="lt1"/>
                </a:solidFill>
                <a:latin typeface="Tahoma"/>
              </a:rPr>
              <a:t>PROBLEMA</a:t>
            </a:r>
            <a:endParaRPr b="0" lang="pt-BR" sz="62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69" name="object 13"/>
          <p:cNvGrpSpPr/>
          <p:nvPr/>
        </p:nvGrpSpPr>
        <p:grpSpPr>
          <a:xfrm>
            <a:off x="7113240" y="1896480"/>
            <a:ext cx="5313240" cy="2073240"/>
            <a:chOff x="7113240" y="1896480"/>
            <a:chExt cx="5313240" cy="2073240"/>
          </a:xfrm>
        </p:grpSpPr>
        <p:sp>
          <p:nvSpPr>
            <p:cNvPr id="70" name="object 14"/>
            <p:cNvSpPr/>
            <p:nvPr/>
          </p:nvSpPr>
          <p:spPr>
            <a:xfrm>
              <a:off x="7315920" y="2071440"/>
              <a:ext cx="3363120" cy="1738440"/>
            </a:xfrm>
            <a:custGeom>
              <a:avLst/>
              <a:gdLst>
                <a:gd name="textAreaLeft" fmla="*/ 0 w 3363120"/>
                <a:gd name="textAreaRight" fmla="*/ 3363480 w 3363120"/>
                <a:gd name="textAreaTop" fmla="*/ 0 h 1738440"/>
                <a:gd name="textAreaBottom" fmla="*/ 1738800 h 1738440"/>
              </a:gdLst>
              <a:ahLst/>
              <a:rect l="textAreaLeft" t="textAreaTop" r="textAreaRight" b="textAreaBottom"/>
              <a:pathLst>
                <a:path w="3363595" h="1738629">
                  <a:moveTo>
                    <a:pt x="0" y="1738361"/>
                  </a:moveTo>
                  <a:lnTo>
                    <a:pt x="3363453" y="0"/>
                  </a:lnTo>
                </a:path>
              </a:pathLst>
            </a:custGeom>
            <a:noFill/>
            <a:ln w="57149">
              <a:solidFill>
                <a:srgbClr val="0f0f0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71" name="object 15" descr=""/>
            <p:cNvPicPr/>
            <p:nvPr/>
          </p:nvPicPr>
          <p:blipFill>
            <a:blip r:embed="rId1"/>
            <a:stretch/>
          </p:blipFill>
          <p:spPr>
            <a:xfrm>
              <a:off x="7113240" y="3741840"/>
              <a:ext cx="227880" cy="227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2" name="object 16" descr=""/>
            <p:cNvPicPr/>
            <p:nvPr/>
          </p:nvPicPr>
          <p:blipFill>
            <a:blip r:embed="rId2"/>
            <a:stretch/>
          </p:blipFill>
          <p:spPr>
            <a:xfrm>
              <a:off x="10654200" y="1911600"/>
              <a:ext cx="227880" cy="22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3" name="object 17"/>
            <p:cNvSpPr/>
            <p:nvPr/>
          </p:nvSpPr>
          <p:spPr>
            <a:xfrm>
              <a:off x="10891440" y="2010600"/>
              <a:ext cx="1321200" cy="360"/>
            </a:xfrm>
            <a:custGeom>
              <a:avLst/>
              <a:gdLst>
                <a:gd name="textAreaLeft" fmla="*/ 0 w 1321200"/>
                <a:gd name="textAreaRight" fmla="*/ 1321560 w 13212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321434" h="0">
                  <a:moveTo>
                    <a:pt x="0" y="0"/>
                  </a:moveTo>
                  <a:lnTo>
                    <a:pt x="1321250" y="0"/>
                  </a:lnTo>
                </a:path>
              </a:pathLst>
            </a:custGeom>
            <a:noFill/>
            <a:ln w="57149">
              <a:solidFill>
                <a:srgbClr val="0f0f0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74" name="object 18" descr=""/>
            <p:cNvPicPr/>
            <p:nvPr/>
          </p:nvPicPr>
          <p:blipFill>
            <a:blip r:embed="rId3"/>
            <a:stretch/>
          </p:blipFill>
          <p:spPr>
            <a:xfrm>
              <a:off x="10676880" y="1896480"/>
              <a:ext cx="228240" cy="228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5" name="object 19" descr=""/>
            <p:cNvPicPr/>
            <p:nvPr/>
          </p:nvPicPr>
          <p:blipFill>
            <a:blip r:embed="rId4"/>
            <a:stretch/>
          </p:blipFill>
          <p:spPr>
            <a:xfrm>
              <a:off x="12198240" y="1896480"/>
              <a:ext cx="228240" cy="228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6" name="object 20"/>
          <p:cNvSpPr/>
          <p:nvPr/>
        </p:nvSpPr>
        <p:spPr>
          <a:xfrm>
            <a:off x="16920360" y="8357040"/>
            <a:ext cx="676080" cy="1018800"/>
          </a:xfrm>
          <a:custGeom>
            <a:avLst/>
            <a:gdLst>
              <a:gd name="textAreaLeft" fmla="*/ 0 w 676080"/>
              <a:gd name="textAreaRight" fmla="*/ 676440 w 676080"/>
              <a:gd name="textAreaTop" fmla="*/ 0 h 1018800"/>
              <a:gd name="textAreaBottom" fmla="*/ 1019160 h 1018800"/>
            </a:gdLst>
            <a:ahLst/>
            <a:rect l="textAreaLeft" t="textAreaTop" r="textAreaRight" b="textAreaBottom"/>
            <a:pathLst>
              <a:path w="676275" h="1019175">
                <a:moveTo>
                  <a:pt x="168300" y="168300"/>
                </a:moveTo>
                <a:lnTo>
                  <a:pt x="162280" y="123558"/>
                </a:lnTo>
                <a:lnTo>
                  <a:pt x="145313" y="83350"/>
                </a:lnTo>
                <a:lnTo>
                  <a:pt x="118999" y="49288"/>
                </a:lnTo>
                <a:lnTo>
                  <a:pt x="84937" y="22974"/>
                </a:lnTo>
                <a:lnTo>
                  <a:pt x="44742" y="6019"/>
                </a:lnTo>
                <a:lnTo>
                  <a:pt x="0" y="0"/>
                </a:lnTo>
                <a:lnTo>
                  <a:pt x="0" y="682802"/>
                </a:lnTo>
                <a:lnTo>
                  <a:pt x="2882" y="727214"/>
                </a:lnTo>
                <a:lnTo>
                  <a:pt x="11303" y="769886"/>
                </a:lnTo>
                <a:lnTo>
                  <a:pt x="24879" y="810450"/>
                </a:lnTo>
                <a:lnTo>
                  <a:pt x="43243" y="848563"/>
                </a:lnTo>
                <a:lnTo>
                  <a:pt x="86664" y="831215"/>
                </a:lnTo>
                <a:lnTo>
                  <a:pt x="123253" y="803236"/>
                </a:lnTo>
                <a:lnTo>
                  <a:pt x="151104" y="766533"/>
                </a:lnTo>
                <a:lnTo>
                  <a:pt x="168300" y="723049"/>
                </a:lnTo>
                <a:lnTo>
                  <a:pt x="168300" y="168300"/>
                </a:lnTo>
                <a:close/>
              </a:path>
              <a:path w="676275" h="1019175">
                <a:moveTo>
                  <a:pt x="676148" y="655320"/>
                </a:moveTo>
                <a:lnTo>
                  <a:pt x="674890" y="636803"/>
                </a:lnTo>
                <a:lnTo>
                  <a:pt x="665886" y="592683"/>
                </a:lnTo>
                <a:lnTo>
                  <a:pt x="651357" y="550849"/>
                </a:lnTo>
                <a:lnTo>
                  <a:pt x="631901" y="512102"/>
                </a:lnTo>
                <a:lnTo>
                  <a:pt x="631710" y="511708"/>
                </a:lnTo>
                <a:lnTo>
                  <a:pt x="607352" y="475653"/>
                </a:lnTo>
                <a:lnTo>
                  <a:pt x="578700" y="443103"/>
                </a:lnTo>
                <a:lnTo>
                  <a:pt x="546150" y="414439"/>
                </a:lnTo>
                <a:lnTo>
                  <a:pt x="510095" y="390093"/>
                </a:lnTo>
                <a:lnTo>
                  <a:pt x="470954" y="370446"/>
                </a:lnTo>
                <a:lnTo>
                  <a:pt x="429120" y="355917"/>
                </a:lnTo>
                <a:lnTo>
                  <a:pt x="385000" y="346900"/>
                </a:lnTo>
                <a:lnTo>
                  <a:pt x="339001" y="343814"/>
                </a:lnTo>
                <a:lnTo>
                  <a:pt x="336588" y="343839"/>
                </a:lnTo>
                <a:lnTo>
                  <a:pt x="336588" y="512140"/>
                </a:lnTo>
                <a:lnTo>
                  <a:pt x="338188" y="512102"/>
                </a:lnTo>
                <a:lnTo>
                  <a:pt x="339001" y="512102"/>
                </a:lnTo>
                <a:lnTo>
                  <a:pt x="384327" y="518210"/>
                </a:lnTo>
                <a:lnTo>
                  <a:pt x="425081" y="535444"/>
                </a:lnTo>
                <a:lnTo>
                  <a:pt x="459638" y="562165"/>
                </a:lnTo>
                <a:lnTo>
                  <a:pt x="486359" y="596722"/>
                </a:lnTo>
                <a:lnTo>
                  <a:pt x="503593" y="637476"/>
                </a:lnTo>
                <a:lnTo>
                  <a:pt x="509701" y="682802"/>
                </a:lnTo>
                <a:lnTo>
                  <a:pt x="503593" y="728141"/>
                </a:lnTo>
                <a:lnTo>
                  <a:pt x="486359" y="768896"/>
                </a:lnTo>
                <a:lnTo>
                  <a:pt x="459638" y="803452"/>
                </a:lnTo>
                <a:lnTo>
                  <a:pt x="425081" y="830173"/>
                </a:lnTo>
                <a:lnTo>
                  <a:pt x="384327" y="847407"/>
                </a:lnTo>
                <a:lnTo>
                  <a:pt x="339001" y="853516"/>
                </a:lnTo>
                <a:lnTo>
                  <a:pt x="328523" y="853186"/>
                </a:lnTo>
                <a:lnTo>
                  <a:pt x="318211" y="852246"/>
                </a:lnTo>
                <a:lnTo>
                  <a:pt x="308089" y="850696"/>
                </a:lnTo>
                <a:lnTo>
                  <a:pt x="298157" y="848563"/>
                </a:lnTo>
                <a:lnTo>
                  <a:pt x="273050" y="886942"/>
                </a:lnTo>
                <a:lnTo>
                  <a:pt x="243128" y="921486"/>
                </a:lnTo>
                <a:lnTo>
                  <a:pt x="208851" y="951699"/>
                </a:lnTo>
                <a:lnTo>
                  <a:pt x="170700" y="977138"/>
                </a:lnTo>
                <a:lnTo>
                  <a:pt x="209308" y="996099"/>
                </a:lnTo>
                <a:lnTo>
                  <a:pt x="250482" y="1010132"/>
                </a:lnTo>
                <a:lnTo>
                  <a:pt x="293839" y="1018819"/>
                </a:lnTo>
                <a:lnTo>
                  <a:pt x="299123" y="1019175"/>
                </a:lnTo>
                <a:lnTo>
                  <a:pt x="378155" y="1019175"/>
                </a:lnTo>
                <a:lnTo>
                  <a:pt x="429120" y="1009700"/>
                </a:lnTo>
                <a:lnTo>
                  <a:pt x="470954" y="995159"/>
                </a:lnTo>
                <a:lnTo>
                  <a:pt x="510095" y="975525"/>
                </a:lnTo>
                <a:lnTo>
                  <a:pt x="546150" y="951166"/>
                </a:lnTo>
                <a:lnTo>
                  <a:pt x="578700" y="922515"/>
                </a:lnTo>
                <a:lnTo>
                  <a:pt x="607352" y="889952"/>
                </a:lnTo>
                <a:lnTo>
                  <a:pt x="631710" y="853909"/>
                </a:lnTo>
                <a:lnTo>
                  <a:pt x="631901" y="853516"/>
                </a:lnTo>
                <a:lnTo>
                  <a:pt x="651357" y="814755"/>
                </a:lnTo>
                <a:lnTo>
                  <a:pt x="665886" y="772922"/>
                </a:lnTo>
                <a:lnTo>
                  <a:pt x="674890" y="728802"/>
                </a:lnTo>
                <a:lnTo>
                  <a:pt x="676148" y="710298"/>
                </a:lnTo>
                <a:lnTo>
                  <a:pt x="676148" y="655320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981000" y="102960"/>
            <a:ext cx="16241400" cy="2009520"/>
          </a:xfrm>
          <a:prstGeom prst="rect">
            <a:avLst/>
          </a:prstGeom>
          <a:noFill/>
          <a:ln w="0">
            <a:noFill/>
          </a:ln>
        </p:spPr>
        <p:txBody>
          <a:bodyPr lIns="0" rIns="0" tIns="291600" bIns="0" anchor="t">
            <a:noAutofit/>
          </a:bodyPr>
          <a:p>
            <a:pPr marL="6030720" indent="0">
              <a:lnSpc>
                <a:spcPct val="100000"/>
              </a:lnSpc>
              <a:spcBef>
                <a:spcPts val="113"/>
              </a:spcBef>
              <a:buNone/>
            </a:pPr>
            <a:r>
              <a:rPr b="1" lang="pt-BR" sz="7350" spc="199" strike="noStrike">
                <a:solidFill>
                  <a:schemeClr val="lt1"/>
                </a:solidFill>
                <a:latin typeface="Tahoma"/>
              </a:rPr>
              <a:t>Solução</a:t>
            </a:r>
            <a:endParaRPr b="0" lang="pt-BR" sz="7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object 3"/>
          <p:cNvSpPr/>
          <p:nvPr/>
        </p:nvSpPr>
        <p:spPr>
          <a:xfrm>
            <a:off x="0" y="7947360"/>
            <a:ext cx="18287640" cy="210132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2101320"/>
              <a:gd name="textAreaBottom" fmla="*/ 2101680 h 2101320"/>
            </a:gdLst>
            <a:ahLst/>
            <a:rect l="textAreaLeft" t="textAreaTop" r="textAreaRight" b="textAreaBottom"/>
            <a:pathLst>
              <a:path w="18288000" h="2101850">
                <a:moveTo>
                  <a:pt x="17048811" y="207492"/>
                </a:moveTo>
                <a:lnTo>
                  <a:pt x="17043324" y="159918"/>
                </a:lnTo>
                <a:lnTo>
                  <a:pt x="17027716" y="116243"/>
                </a:lnTo>
                <a:lnTo>
                  <a:pt x="17003230" y="77711"/>
                </a:lnTo>
                <a:lnTo>
                  <a:pt x="16971099" y="45580"/>
                </a:lnTo>
                <a:lnTo>
                  <a:pt x="16932567" y="21094"/>
                </a:lnTo>
                <a:lnTo>
                  <a:pt x="16888892" y="5486"/>
                </a:lnTo>
                <a:lnTo>
                  <a:pt x="16841318" y="0"/>
                </a:lnTo>
                <a:lnTo>
                  <a:pt x="16841318" y="841819"/>
                </a:lnTo>
                <a:lnTo>
                  <a:pt x="16844874" y="896569"/>
                </a:lnTo>
                <a:lnTo>
                  <a:pt x="16855250" y="949185"/>
                </a:lnTo>
                <a:lnTo>
                  <a:pt x="16871988" y="999197"/>
                </a:lnTo>
                <a:lnTo>
                  <a:pt x="16894633" y="1046175"/>
                </a:lnTo>
                <a:lnTo>
                  <a:pt x="16938054" y="1030198"/>
                </a:lnTo>
                <a:lnTo>
                  <a:pt x="16976395" y="1005522"/>
                </a:lnTo>
                <a:lnTo>
                  <a:pt x="17008437" y="973353"/>
                </a:lnTo>
                <a:lnTo>
                  <a:pt x="17032986" y="934923"/>
                </a:lnTo>
                <a:lnTo>
                  <a:pt x="17048811" y="891425"/>
                </a:lnTo>
                <a:lnTo>
                  <a:pt x="17048811" y="207492"/>
                </a:lnTo>
                <a:close/>
              </a:path>
              <a:path w="18288000" h="2101850">
                <a:moveTo>
                  <a:pt x="17677207" y="841819"/>
                </a:moveTo>
                <a:lnTo>
                  <a:pt x="17674387" y="793076"/>
                </a:lnTo>
                <a:lnTo>
                  <a:pt x="17666170" y="745998"/>
                </a:lnTo>
                <a:lnTo>
                  <a:pt x="17652835" y="700862"/>
                </a:lnTo>
                <a:lnTo>
                  <a:pt x="17634725" y="658025"/>
                </a:lnTo>
                <a:lnTo>
                  <a:pt x="17612132" y="617766"/>
                </a:lnTo>
                <a:lnTo>
                  <a:pt x="17585386" y="580415"/>
                </a:lnTo>
                <a:lnTo>
                  <a:pt x="17554791" y="546290"/>
                </a:lnTo>
                <a:lnTo>
                  <a:pt x="17520666" y="515696"/>
                </a:lnTo>
                <a:lnTo>
                  <a:pt x="17483316" y="488950"/>
                </a:lnTo>
                <a:lnTo>
                  <a:pt x="17443069" y="466356"/>
                </a:lnTo>
                <a:lnTo>
                  <a:pt x="17400220" y="448246"/>
                </a:lnTo>
                <a:lnTo>
                  <a:pt x="17355096" y="434911"/>
                </a:lnTo>
                <a:lnTo>
                  <a:pt x="17308005" y="426694"/>
                </a:lnTo>
                <a:lnTo>
                  <a:pt x="17259262" y="423875"/>
                </a:lnTo>
                <a:lnTo>
                  <a:pt x="17256303" y="423913"/>
                </a:lnTo>
                <a:lnTo>
                  <a:pt x="17256303" y="631405"/>
                </a:lnTo>
                <a:lnTo>
                  <a:pt x="17259262" y="631367"/>
                </a:lnTo>
                <a:lnTo>
                  <a:pt x="17307459" y="636930"/>
                </a:lnTo>
                <a:lnTo>
                  <a:pt x="17351731" y="652792"/>
                </a:lnTo>
                <a:lnTo>
                  <a:pt x="17390809" y="677659"/>
                </a:lnTo>
                <a:lnTo>
                  <a:pt x="17423422" y="710272"/>
                </a:lnTo>
                <a:lnTo>
                  <a:pt x="17448289" y="749350"/>
                </a:lnTo>
                <a:lnTo>
                  <a:pt x="17464151" y="793623"/>
                </a:lnTo>
                <a:lnTo>
                  <a:pt x="17469714" y="841819"/>
                </a:lnTo>
                <a:lnTo>
                  <a:pt x="17464151" y="890016"/>
                </a:lnTo>
                <a:lnTo>
                  <a:pt x="17448289" y="934300"/>
                </a:lnTo>
                <a:lnTo>
                  <a:pt x="17423422" y="973378"/>
                </a:lnTo>
                <a:lnTo>
                  <a:pt x="17390809" y="1005992"/>
                </a:lnTo>
                <a:lnTo>
                  <a:pt x="17351731" y="1030859"/>
                </a:lnTo>
                <a:lnTo>
                  <a:pt x="17307459" y="1046708"/>
                </a:lnTo>
                <a:lnTo>
                  <a:pt x="17259262" y="1052283"/>
                </a:lnTo>
                <a:lnTo>
                  <a:pt x="17246346" y="1051890"/>
                </a:lnTo>
                <a:lnTo>
                  <a:pt x="17233634" y="1050721"/>
                </a:lnTo>
                <a:lnTo>
                  <a:pt x="17221150" y="1048804"/>
                </a:lnTo>
                <a:lnTo>
                  <a:pt x="17208919" y="1046175"/>
                </a:lnTo>
                <a:lnTo>
                  <a:pt x="17184637" y="1084389"/>
                </a:lnTo>
                <a:lnTo>
                  <a:pt x="17156494" y="1119657"/>
                </a:lnTo>
                <a:lnTo>
                  <a:pt x="17124769" y="1151661"/>
                </a:lnTo>
                <a:lnTo>
                  <a:pt x="17089768" y="1180109"/>
                </a:lnTo>
                <a:lnTo>
                  <a:pt x="17051782" y="1204696"/>
                </a:lnTo>
                <a:lnTo>
                  <a:pt x="17099369" y="1228090"/>
                </a:lnTo>
                <a:lnTo>
                  <a:pt x="17150131" y="1245374"/>
                </a:lnTo>
                <a:lnTo>
                  <a:pt x="17203585" y="1256093"/>
                </a:lnTo>
                <a:lnTo>
                  <a:pt x="17259262" y="1259763"/>
                </a:lnTo>
                <a:lnTo>
                  <a:pt x="17308005" y="1256957"/>
                </a:lnTo>
                <a:lnTo>
                  <a:pt x="17355096" y="1248727"/>
                </a:lnTo>
                <a:lnTo>
                  <a:pt x="17400220" y="1235405"/>
                </a:lnTo>
                <a:lnTo>
                  <a:pt x="17443069" y="1217282"/>
                </a:lnTo>
                <a:lnTo>
                  <a:pt x="17483316" y="1194701"/>
                </a:lnTo>
                <a:lnTo>
                  <a:pt x="17520666" y="1167955"/>
                </a:lnTo>
                <a:lnTo>
                  <a:pt x="17554791" y="1137348"/>
                </a:lnTo>
                <a:lnTo>
                  <a:pt x="17585386" y="1103223"/>
                </a:lnTo>
                <a:lnTo>
                  <a:pt x="17612132" y="1065872"/>
                </a:lnTo>
                <a:lnTo>
                  <a:pt x="17634725" y="1025626"/>
                </a:lnTo>
                <a:lnTo>
                  <a:pt x="17652835" y="982776"/>
                </a:lnTo>
                <a:lnTo>
                  <a:pt x="17666170" y="937653"/>
                </a:lnTo>
                <a:lnTo>
                  <a:pt x="17674387" y="890562"/>
                </a:lnTo>
                <a:lnTo>
                  <a:pt x="17677207" y="841819"/>
                </a:lnTo>
                <a:close/>
              </a:path>
              <a:path w="18288000" h="2101850">
                <a:moveTo>
                  <a:pt x="18287988" y="1440726"/>
                </a:moveTo>
                <a:lnTo>
                  <a:pt x="0" y="1440726"/>
                </a:lnTo>
                <a:lnTo>
                  <a:pt x="0" y="2101469"/>
                </a:lnTo>
                <a:lnTo>
                  <a:pt x="18287988" y="2101469"/>
                </a:lnTo>
                <a:lnTo>
                  <a:pt x="18287988" y="1440726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object 2"/>
          <p:cNvSpPr/>
          <p:nvPr/>
        </p:nvSpPr>
        <p:spPr>
          <a:xfrm>
            <a:off x="9193680" y="0"/>
            <a:ext cx="9093600" cy="7607520"/>
          </a:xfrm>
          <a:custGeom>
            <a:avLst/>
            <a:gdLst>
              <a:gd name="textAreaLeft" fmla="*/ 0 w 9093600"/>
              <a:gd name="textAreaRight" fmla="*/ 9093960 w 9093600"/>
              <a:gd name="textAreaTop" fmla="*/ 0 h 7607520"/>
              <a:gd name="textAreaBottom" fmla="*/ 7607880 h 7607520"/>
            </a:gdLst>
            <a:ahLst/>
            <a:rect l="textAreaLeft" t="textAreaTop" r="textAreaRight" b="textAreaBottom"/>
            <a:pathLst>
              <a:path w="9093835" h="7607934">
                <a:moveTo>
                  <a:pt x="5258905" y="5880595"/>
                </a:moveTo>
                <a:lnTo>
                  <a:pt x="5257635" y="5832005"/>
                </a:lnTo>
                <a:lnTo>
                  <a:pt x="5254993" y="5783389"/>
                </a:lnTo>
                <a:lnTo>
                  <a:pt x="5250980" y="5734786"/>
                </a:lnTo>
                <a:lnTo>
                  <a:pt x="5245595" y="5686222"/>
                </a:lnTo>
                <a:lnTo>
                  <a:pt x="5238826" y="5637708"/>
                </a:lnTo>
                <a:lnTo>
                  <a:pt x="5230660" y="5589295"/>
                </a:lnTo>
                <a:lnTo>
                  <a:pt x="5221109" y="5540997"/>
                </a:lnTo>
                <a:lnTo>
                  <a:pt x="5210137" y="5492851"/>
                </a:lnTo>
                <a:lnTo>
                  <a:pt x="5197754" y="5444896"/>
                </a:lnTo>
                <a:lnTo>
                  <a:pt x="5183949" y="5397131"/>
                </a:lnTo>
                <a:lnTo>
                  <a:pt x="2304110" y="523494"/>
                </a:lnTo>
                <a:lnTo>
                  <a:pt x="2279091" y="482447"/>
                </a:lnTo>
                <a:lnTo>
                  <a:pt x="2253107" y="442341"/>
                </a:lnTo>
                <a:lnTo>
                  <a:pt x="2226183" y="403199"/>
                </a:lnTo>
                <a:lnTo>
                  <a:pt x="2198357" y="365010"/>
                </a:lnTo>
                <a:lnTo>
                  <a:pt x="2169642" y="327787"/>
                </a:lnTo>
                <a:lnTo>
                  <a:pt x="2140051" y="291528"/>
                </a:lnTo>
                <a:lnTo>
                  <a:pt x="2109622" y="256247"/>
                </a:lnTo>
                <a:lnTo>
                  <a:pt x="2078380" y="221957"/>
                </a:lnTo>
                <a:lnTo>
                  <a:pt x="2046338" y="188645"/>
                </a:lnTo>
                <a:lnTo>
                  <a:pt x="2013521" y="156337"/>
                </a:lnTo>
                <a:lnTo>
                  <a:pt x="1979955" y="125031"/>
                </a:lnTo>
                <a:lnTo>
                  <a:pt x="1945678" y="94729"/>
                </a:lnTo>
                <a:lnTo>
                  <a:pt x="1910689" y="65443"/>
                </a:lnTo>
                <a:lnTo>
                  <a:pt x="1875028" y="37172"/>
                </a:lnTo>
                <a:lnTo>
                  <a:pt x="1838718" y="9931"/>
                </a:lnTo>
                <a:lnTo>
                  <a:pt x="1824710" y="0"/>
                </a:lnTo>
                <a:lnTo>
                  <a:pt x="0" y="0"/>
                </a:lnTo>
                <a:lnTo>
                  <a:pt x="3496513" y="5917260"/>
                </a:lnTo>
                <a:lnTo>
                  <a:pt x="3523627" y="5962370"/>
                </a:lnTo>
                <a:lnTo>
                  <a:pt x="3551288" y="6006871"/>
                </a:lnTo>
                <a:lnTo>
                  <a:pt x="3579507" y="6050813"/>
                </a:lnTo>
                <a:lnTo>
                  <a:pt x="3608298" y="6094196"/>
                </a:lnTo>
                <a:lnTo>
                  <a:pt x="3637635" y="6137008"/>
                </a:lnTo>
                <a:lnTo>
                  <a:pt x="3667518" y="6179248"/>
                </a:lnTo>
                <a:lnTo>
                  <a:pt x="3697935" y="6220930"/>
                </a:lnTo>
                <a:lnTo>
                  <a:pt x="3728885" y="6262027"/>
                </a:lnTo>
                <a:lnTo>
                  <a:pt x="3760355" y="6302553"/>
                </a:lnTo>
                <a:lnTo>
                  <a:pt x="3792334" y="6342520"/>
                </a:lnTo>
                <a:lnTo>
                  <a:pt x="3824833" y="6381890"/>
                </a:lnTo>
                <a:lnTo>
                  <a:pt x="3857815" y="6420688"/>
                </a:lnTo>
                <a:lnTo>
                  <a:pt x="3891305" y="6458915"/>
                </a:lnTo>
                <a:lnTo>
                  <a:pt x="3925265" y="6496545"/>
                </a:lnTo>
                <a:lnTo>
                  <a:pt x="3959707" y="6533604"/>
                </a:lnTo>
                <a:lnTo>
                  <a:pt x="3994620" y="6570065"/>
                </a:lnTo>
                <a:lnTo>
                  <a:pt x="4029989" y="6605943"/>
                </a:lnTo>
                <a:lnTo>
                  <a:pt x="4065816" y="6641236"/>
                </a:lnTo>
                <a:lnTo>
                  <a:pt x="4102087" y="6675933"/>
                </a:lnTo>
                <a:lnTo>
                  <a:pt x="4138803" y="6710032"/>
                </a:lnTo>
                <a:lnTo>
                  <a:pt x="4175950" y="6743535"/>
                </a:lnTo>
                <a:lnTo>
                  <a:pt x="4213504" y="6776453"/>
                </a:lnTo>
                <a:lnTo>
                  <a:pt x="4251490" y="6808762"/>
                </a:lnTo>
                <a:lnTo>
                  <a:pt x="4289882" y="6840474"/>
                </a:lnTo>
                <a:lnTo>
                  <a:pt x="4328668" y="6871576"/>
                </a:lnTo>
                <a:lnTo>
                  <a:pt x="4367847" y="6902069"/>
                </a:lnTo>
                <a:lnTo>
                  <a:pt x="4407420" y="6931965"/>
                </a:lnTo>
                <a:lnTo>
                  <a:pt x="4447362" y="6961251"/>
                </a:lnTo>
                <a:lnTo>
                  <a:pt x="4487672" y="6989927"/>
                </a:lnTo>
                <a:lnTo>
                  <a:pt x="4528350" y="7017982"/>
                </a:lnTo>
                <a:lnTo>
                  <a:pt x="4569384" y="7045439"/>
                </a:lnTo>
                <a:lnTo>
                  <a:pt x="4610760" y="7072262"/>
                </a:lnTo>
                <a:lnTo>
                  <a:pt x="4652480" y="7098474"/>
                </a:lnTo>
                <a:lnTo>
                  <a:pt x="4694542" y="7124065"/>
                </a:lnTo>
                <a:lnTo>
                  <a:pt x="4736909" y="7149046"/>
                </a:lnTo>
                <a:lnTo>
                  <a:pt x="4771898" y="7113752"/>
                </a:lnTo>
                <a:lnTo>
                  <a:pt x="4805743" y="7077596"/>
                </a:lnTo>
                <a:lnTo>
                  <a:pt x="4838420" y="7040600"/>
                </a:lnTo>
                <a:lnTo>
                  <a:pt x="4869942" y="7002805"/>
                </a:lnTo>
                <a:lnTo>
                  <a:pt x="4900307" y="6964235"/>
                </a:lnTo>
                <a:lnTo>
                  <a:pt x="4929479" y="6924903"/>
                </a:lnTo>
                <a:lnTo>
                  <a:pt x="4957483" y="6884860"/>
                </a:lnTo>
                <a:lnTo>
                  <a:pt x="4984280" y="6844131"/>
                </a:lnTo>
                <a:lnTo>
                  <a:pt x="5009883" y="6802742"/>
                </a:lnTo>
                <a:lnTo>
                  <a:pt x="5034292" y="6760705"/>
                </a:lnTo>
                <a:lnTo>
                  <a:pt x="5057470" y="6718084"/>
                </a:lnTo>
                <a:lnTo>
                  <a:pt x="5079441" y="6674879"/>
                </a:lnTo>
                <a:lnTo>
                  <a:pt x="5100180" y="6631127"/>
                </a:lnTo>
                <a:lnTo>
                  <a:pt x="5119687" y="6586855"/>
                </a:lnTo>
                <a:lnTo>
                  <a:pt x="5137950" y="6542100"/>
                </a:lnTo>
                <a:lnTo>
                  <a:pt x="5154955" y="6496888"/>
                </a:lnTo>
                <a:lnTo>
                  <a:pt x="5170703" y="6451244"/>
                </a:lnTo>
                <a:lnTo>
                  <a:pt x="5185194" y="6405207"/>
                </a:lnTo>
                <a:lnTo>
                  <a:pt x="5198402" y="6358788"/>
                </a:lnTo>
                <a:lnTo>
                  <a:pt x="5210340" y="6312039"/>
                </a:lnTo>
                <a:lnTo>
                  <a:pt x="5220982" y="6264961"/>
                </a:lnTo>
                <a:lnTo>
                  <a:pt x="5230342" y="6217602"/>
                </a:lnTo>
                <a:lnTo>
                  <a:pt x="5238381" y="6170003"/>
                </a:lnTo>
                <a:lnTo>
                  <a:pt x="5245125" y="6122162"/>
                </a:lnTo>
                <a:lnTo>
                  <a:pt x="5250548" y="6074130"/>
                </a:lnTo>
                <a:lnTo>
                  <a:pt x="5254637" y="6025921"/>
                </a:lnTo>
                <a:lnTo>
                  <a:pt x="5257406" y="5977585"/>
                </a:lnTo>
                <a:lnTo>
                  <a:pt x="5258828" y="5929122"/>
                </a:lnTo>
                <a:lnTo>
                  <a:pt x="5258905" y="5880595"/>
                </a:lnTo>
                <a:close/>
              </a:path>
              <a:path w="9093835" h="7607934">
                <a:moveTo>
                  <a:pt x="9093683" y="1896198"/>
                </a:moveTo>
                <a:lnTo>
                  <a:pt x="9086659" y="1885594"/>
                </a:lnTo>
                <a:lnTo>
                  <a:pt x="9059862" y="1857171"/>
                </a:lnTo>
                <a:lnTo>
                  <a:pt x="9026080" y="1818132"/>
                </a:lnTo>
                <a:lnTo>
                  <a:pt x="8991778" y="1779397"/>
                </a:lnTo>
                <a:lnTo>
                  <a:pt x="8963431" y="1751888"/>
                </a:lnTo>
                <a:lnTo>
                  <a:pt x="8928100" y="1713763"/>
                </a:lnTo>
                <a:lnTo>
                  <a:pt x="8898725" y="1686864"/>
                </a:lnTo>
                <a:lnTo>
                  <a:pt x="8862390" y="1649323"/>
                </a:lnTo>
                <a:lnTo>
                  <a:pt x="8832012" y="1623021"/>
                </a:lnTo>
                <a:lnTo>
                  <a:pt x="8794674" y="1586077"/>
                </a:lnTo>
                <a:lnTo>
                  <a:pt x="8763317" y="1560360"/>
                </a:lnTo>
                <a:lnTo>
                  <a:pt x="8725002" y="1523987"/>
                </a:lnTo>
                <a:lnTo>
                  <a:pt x="8692655" y="1498841"/>
                </a:lnTo>
                <a:lnTo>
                  <a:pt x="8659838" y="1473987"/>
                </a:lnTo>
                <a:lnTo>
                  <a:pt x="8620087" y="1438478"/>
                </a:lnTo>
                <a:lnTo>
                  <a:pt x="8586305" y="1414170"/>
                </a:lnTo>
                <a:lnTo>
                  <a:pt x="8552066" y="1390154"/>
                </a:lnTo>
                <a:lnTo>
                  <a:pt x="8510905" y="1355471"/>
                </a:lnTo>
                <a:lnTo>
                  <a:pt x="8475726" y="1332001"/>
                </a:lnTo>
                <a:lnTo>
                  <a:pt x="8440102" y="1308798"/>
                </a:lnTo>
                <a:lnTo>
                  <a:pt x="8397557" y="1274940"/>
                </a:lnTo>
                <a:lnTo>
                  <a:pt x="8361019" y="1252270"/>
                </a:lnTo>
                <a:lnTo>
                  <a:pt x="8324037" y="1229868"/>
                </a:lnTo>
                <a:lnTo>
                  <a:pt x="8286610" y="1207731"/>
                </a:lnTo>
                <a:lnTo>
                  <a:pt x="8248739" y="1185849"/>
                </a:lnTo>
                <a:lnTo>
                  <a:pt x="8210436" y="1164234"/>
                </a:lnTo>
                <a:lnTo>
                  <a:pt x="8165236" y="1131938"/>
                </a:lnTo>
                <a:lnTo>
                  <a:pt x="8126069" y="1110818"/>
                </a:lnTo>
                <a:lnTo>
                  <a:pt x="8086484" y="1089964"/>
                </a:lnTo>
                <a:lnTo>
                  <a:pt x="8046466" y="1069352"/>
                </a:lnTo>
                <a:lnTo>
                  <a:pt x="8006042" y="1048981"/>
                </a:lnTo>
                <a:lnTo>
                  <a:pt x="7965199" y="1028865"/>
                </a:lnTo>
                <a:lnTo>
                  <a:pt x="7923936" y="1008989"/>
                </a:lnTo>
                <a:lnTo>
                  <a:pt x="7882280" y="989355"/>
                </a:lnTo>
                <a:lnTo>
                  <a:pt x="7846669" y="980884"/>
                </a:lnTo>
                <a:lnTo>
                  <a:pt x="7804213" y="961732"/>
                </a:lnTo>
                <a:lnTo>
                  <a:pt x="7761351" y="942797"/>
                </a:lnTo>
                <a:lnTo>
                  <a:pt x="7718095" y="924102"/>
                </a:lnTo>
                <a:lnTo>
                  <a:pt x="7674457" y="905637"/>
                </a:lnTo>
                <a:lnTo>
                  <a:pt x="7636891" y="898321"/>
                </a:lnTo>
                <a:lnTo>
                  <a:pt x="7592492" y="880313"/>
                </a:lnTo>
                <a:lnTo>
                  <a:pt x="7547711" y="862520"/>
                </a:lnTo>
                <a:lnTo>
                  <a:pt x="7509015" y="855878"/>
                </a:lnTo>
                <a:lnTo>
                  <a:pt x="7463498" y="838517"/>
                </a:lnTo>
                <a:lnTo>
                  <a:pt x="7417613" y="821385"/>
                </a:lnTo>
                <a:lnTo>
                  <a:pt x="7377824" y="815390"/>
                </a:lnTo>
                <a:lnTo>
                  <a:pt x="7331215" y="798677"/>
                </a:lnTo>
                <a:lnTo>
                  <a:pt x="7290714" y="793102"/>
                </a:lnTo>
                <a:lnTo>
                  <a:pt x="7243394" y="776808"/>
                </a:lnTo>
                <a:lnTo>
                  <a:pt x="7160654" y="766699"/>
                </a:lnTo>
                <a:lnTo>
                  <a:pt x="7112305" y="751001"/>
                </a:lnTo>
                <a:lnTo>
                  <a:pt x="7027545" y="742086"/>
                </a:lnTo>
                <a:lnTo>
                  <a:pt x="6978205" y="726986"/>
                </a:lnTo>
                <a:lnTo>
                  <a:pt x="6891477" y="719226"/>
                </a:lnTo>
                <a:lnTo>
                  <a:pt x="6803479" y="712216"/>
                </a:lnTo>
                <a:lnTo>
                  <a:pt x="6669176" y="703072"/>
                </a:lnTo>
                <a:lnTo>
                  <a:pt x="6532194" y="695515"/>
                </a:lnTo>
                <a:lnTo>
                  <a:pt x="6392621" y="689470"/>
                </a:lnTo>
                <a:lnTo>
                  <a:pt x="6351994" y="698728"/>
                </a:lnTo>
                <a:lnTo>
                  <a:pt x="6257023" y="695845"/>
                </a:lnTo>
                <a:lnTo>
                  <a:pt x="6215596" y="705573"/>
                </a:lnTo>
                <a:lnTo>
                  <a:pt x="6167437" y="704519"/>
                </a:lnTo>
                <a:lnTo>
                  <a:pt x="6125502" y="714552"/>
                </a:lnTo>
                <a:lnTo>
                  <a:pt x="6076835" y="713803"/>
                </a:lnTo>
                <a:lnTo>
                  <a:pt x="6034392" y="724128"/>
                </a:lnTo>
                <a:lnTo>
                  <a:pt x="5985230" y="723671"/>
                </a:lnTo>
                <a:lnTo>
                  <a:pt x="5899124" y="745058"/>
                </a:lnTo>
                <a:lnTo>
                  <a:pt x="5849251" y="745020"/>
                </a:lnTo>
                <a:lnTo>
                  <a:pt x="5311356" y="885850"/>
                </a:lnTo>
                <a:lnTo>
                  <a:pt x="5271681" y="909294"/>
                </a:lnTo>
                <a:lnTo>
                  <a:pt x="5225377" y="921905"/>
                </a:lnTo>
                <a:lnTo>
                  <a:pt x="5185346" y="945553"/>
                </a:lnTo>
                <a:lnTo>
                  <a:pt x="5138686" y="958380"/>
                </a:lnTo>
                <a:lnTo>
                  <a:pt x="5098313" y="982230"/>
                </a:lnTo>
                <a:lnTo>
                  <a:pt x="5051310" y="995260"/>
                </a:lnTo>
                <a:lnTo>
                  <a:pt x="5010607" y="1019302"/>
                </a:lnTo>
                <a:lnTo>
                  <a:pt x="4963287" y="1032522"/>
                </a:lnTo>
                <a:lnTo>
                  <a:pt x="4693780" y="1191768"/>
                </a:lnTo>
                <a:lnTo>
                  <a:pt x="5565978" y="2667838"/>
                </a:lnTo>
                <a:lnTo>
                  <a:pt x="5709958" y="2582761"/>
                </a:lnTo>
                <a:lnTo>
                  <a:pt x="5756770" y="2569857"/>
                </a:lnTo>
                <a:lnTo>
                  <a:pt x="5796813" y="2546185"/>
                </a:lnTo>
                <a:lnTo>
                  <a:pt x="5842990" y="2533662"/>
                </a:lnTo>
                <a:lnTo>
                  <a:pt x="5882360" y="2510396"/>
                </a:lnTo>
                <a:lnTo>
                  <a:pt x="6149327" y="2441156"/>
                </a:lnTo>
                <a:lnTo>
                  <a:pt x="6192342" y="2430475"/>
                </a:lnTo>
                <a:lnTo>
                  <a:pt x="6241377" y="2431008"/>
                </a:lnTo>
                <a:lnTo>
                  <a:pt x="6325070" y="2411057"/>
                </a:lnTo>
                <a:lnTo>
                  <a:pt x="6419685" y="2414155"/>
                </a:lnTo>
                <a:lnTo>
                  <a:pt x="6459741" y="2405240"/>
                </a:lnTo>
                <a:lnTo>
                  <a:pt x="6505715" y="2407577"/>
                </a:lnTo>
                <a:lnTo>
                  <a:pt x="6551117" y="2410244"/>
                </a:lnTo>
                <a:lnTo>
                  <a:pt x="6595961" y="2413254"/>
                </a:lnTo>
                <a:lnTo>
                  <a:pt x="6640208" y="2416606"/>
                </a:lnTo>
                <a:lnTo>
                  <a:pt x="6683857" y="2420328"/>
                </a:lnTo>
                <a:lnTo>
                  <a:pt x="6733349" y="2435339"/>
                </a:lnTo>
                <a:lnTo>
                  <a:pt x="6775755" y="2439784"/>
                </a:lnTo>
                <a:lnTo>
                  <a:pt x="6817500" y="2444610"/>
                </a:lnTo>
                <a:lnTo>
                  <a:pt x="6858597" y="2449830"/>
                </a:lnTo>
                <a:lnTo>
                  <a:pt x="6905472" y="2466390"/>
                </a:lnTo>
                <a:lnTo>
                  <a:pt x="6945198" y="2472410"/>
                </a:lnTo>
                <a:lnTo>
                  <a:pt x="6990689" y="2489797"/>
                </a:lnTo>
                <a:lnTo>
                  <a:pt x="7035457" y="2507589"/>
                </a:lnTo>
                <a:lnTo>
                  <a:pt x="7073036" y="2514892"/>
                </a:lnTo>
                <a:lnTo>
                  <a:pt x="7116318" y="2533573"/>
                </a:lnTo>
                <a:lnTo>
                  <a:pt x="7158850" y="2552687"/>
                </a:lnTo>
                <a:lnTo>
                  <a:pt x="7200608" y="2572270"/>
                </a:lnTo>
                <a:lnTo>
                  <a:pt x="7241565" y="2592324"/>
                </a:lnTo>
                <a:lnTo>
                  <a:pt x="7281723" y="2612847"/>
                </a:lnTo>
                <a:lnTo>
                  <a:pt x="7321067" y="2633853"/>
                </a:lnTo>
                <a:lnTo>
                  <a:pt x="7359574" y="2655354"/>
                </a:lnTo>
                <a:lnTo>
                  <a:pt x="7397229" y="2677363"/>
                </a:lnTo>
                <a:lnTo>
                  <a:pt x="7434034" y="2699867"/>
                </a:lnTo>
                <a:lnTo>
                  <a:pt x="7469949" y="2722905"/>
                </a:lnTo>
                <a:lnTo>
                  <a:pt x="7511440" y="2757386"/>
                </a:lnTo>
                <a:lnTo>
                  <a:pt x="7545565" y="2781477"/>
                </a:lnTo>
                <a:lnTo>
                  <a:pt x="7578776" y="2806115"/>
                </a:lnTo>
                <a:lnTo>
                  <a:pt x="7617498" y="2842234"/>
                </a:lnTo>
                <a:lnTo>
                  <a:pt x="7648829" y="2867977"/>
                </a:lnTo>
                <a:lnTo>
                  <a:pt x="7679182" y="2894292"/>
                </a:lnTo>
                <a:lnTo>
                  <a:pt x="7715034" y="2932112"/>
                </a:lnTo>
                <a:lnTo>
                  <a:pt x="7743418" y="2959595"/>
                </a:lnTo>
                <a:lnTo>
                  <a:pt x="7777264" y="2998597"/>
                </a:lnTo>
                <a:lnTo>
                  <a:pt x="7810093" y="3038208"/>
                </a:lnTo>
                <a:lnTo>
                  <a:pt x="7835430" y="3067494"/>
                </a:lnTo>
                <a:lnTo>
                  <a:pt x="7866164" y="3108337"/>
                </a:lnTo>
                <a:lnTo>
                  <a:pt x="7895844" y="3149803"/>
                </a:lnTo>
                <a:lnTo>
                  <a:pt x="7917993" y="3180981"/>
                </a:lnTo>
                <a:lnTo>
                  <a:pt x="7945501" y="3223730"/>
                </a:lnTo>
                <a:lnTo>
                  <a:pt x="7971891" y="3267138"/>
                </a:lnTo>
                <a:lnTo>
                  <a:pt x="7997177" y="3311194"/>
                </a:lnTo>
                <a:lnTo>
                  <a:pt x="8014894" y="3344989"/>
                </a:lnTo>
                <a:lnTo>
                  <a:pt x="8037982" y="3390354"/>
                </a:lnTo>
                <a:lnTo>
                  <a:pt x="8059991" y="3436353"/>
                </a:lnTo>
                <a:lnTo>
                  <a:pt x="8074482" y="3472053"/>
                </a:lnTo>
                <a:lnTo>
                  <a:pt x="8094370" y="3519297"/>
                </a:lnTo>
                <a:lnTo>
                  <a:pt x="8113230" y="3567163"/>
                </a:lnTo>
                <a:lnTo>
                  <a:pt x="8124609" y="3604691"/>
                </a:lnTo>
                <a:lnTo>
                  <a:pt x="8141449" y="3653752"/>
                </a:lnTo>
                <a:lnTo>
                  <a:pt x="8150822" y="3692461"/>
                </a:lnTo>
                <a:lnTo>
                  <a:pt x="8165693" y="3742677"/>
                </a:lnTo>
                <a:lnTo>
                  <a:pt x="8173136" y="3782542"/>
                </a:lnTo>
                <a:lnTo>
                  <a:pt x="8186090" y="3833888"/>
                </a:lnTo>
                <a:lnTo>
                  <a:pt x="8191640" y="3874859"/>
                </a:lnTo>
                <a:lnTo>
                  <a:pt x="8196288" y="3916375"/>
                </a:lnTo>
                <a:lnTo>
                  <a:pt x="8200022" y="3958425"/>
                </a:lnTo>
                <a:lnTo>
                  <a:pt x="8209331" y="4011930"/>
                </a:lnTo>
                <a:lnTo>
                  <a:pt x="8211286" y="4055021"/>
                </a:lnTo>
                <a:lnTo>
                  <a:pt x="8212404" y="4098620"/>
                </a:lnTo>
                <a:lnTo>
                  <a:pt x="8212658" y="4142727"/>
                </a:lnTo>
                <a:lnTo>
                  <a:pt x="8212087" y="4187317"/>
                </a:lnTo>
                <a:lnTo>
                  <a:pt x="8210690" y="4232389"/>
                </a:lnTo>
                <a:lnTo>
                  <a:pt x="8208492" y="4277944"/>
                </a:lnTo>
                <a:lnTo>
                  <a:pt x="8205495" y="4323969"/>
                </a:lnTo>
                <a:lnTo>
                  <a:pt x="8201736" y="4370451"/>
                </a:lnTo>
                <a:lnTo>
                  <a:pt x="8190751" y="4406443"/>
                </a:lnTo>
                <a:lnTo>
                  <a:pt x="8185480" y="4453814"/>
                </a:lnTo>
                <a:lnTo>
                  <a:pt x="8179473" y="4501616"/>
                </a:lnTo>
                <a:lnTo>
                  <a:pt x="8166290" y="4538904"/>
                </a:lnTo>
                <a:lnTo>
                  <a:pt x="8158874" y="4587545"/>
                </a:lnTo>
                <a:lnTo>
                  <a:pt x="8144294" y="4625657"/>
                </a:lnTo>
                <a:lnTo>
                  <a:pt x="8135506" y="4675111"/>
                </a:lnTo>
                <a:lnTo>
                  <a:pt x="8119592" y="4714011"/>
                </a:lnTo>
                <a:lnTo>
                  <a:pt x="8103044" y="4753305"/>
                </a:lnTo>
                <a:lnTo>
                  <a:pt x="8085849" y="4792954"/>
                </a:lnTo>
                <a:lnTo>
                  <a:pt x="8074507" y="4843919"/>
                </a:lnTo>
                <a:lnTo>
                  <a:pt x="8056105" y="4884293"/>
                </a:lnTo>
                <a:lnTo>
                  <a:pt x="8037106" y="4925022"/>
                </a:lnTo>
                <a:lnTo>
                  <a:pt x="8011071" y="4955159"/>
                </a:lnTo>
                <a:lnTo>
                  <a:pt x="7990954" y="4996548"/>
                </a:lnTo>
                <a:lnTo>
                  <a:pt x="7970279" y="5038268"/>
                </a:lnTo>
                <a:lnTo>
                  <a:pt x="7949070" y="5080305"/>
                </a:lnTo>
                <a:lnTo>
                  <a:pt x="7920888" y="5111712"/>
                </a:lnTo>
                <a:lnTo>
                  <a:pt x="7898663" y="5154346"/>
                </a:lnTo>
                <a:lnTo>
                  <a:pt x="7869491" y="5186337"/>
                </a:lnTo>
                <a:lnTo>
                  <a:pt x="7846314" y="5229530"/>
                </a:lnTo>
                <a:lnTo>
                  <a:pt x="7659319" y="5428539"/>
                </a:lnTo>
                <a:lnTo>
                  <a:pt x="7626769" y="5462524"/>
                </a:lnTo>
                <a:lnTo>
                  <a:pt x="7587399" y="5485790"/>
                </a:lnTo>
                <a:lnTo>
                  <a:pt x="7554150" y="5520182"/>
                </a:lnTo>
                <a:lnTo>
                  <a:pt x="7514107" y="5543842"/>
                </a:lnTo>
                <a:lnTo>
                  <a:pt x="7480224" y="5578614"/>
                </a:lnTo>
                <a:lnTo>
                  <a:pt x="7265340" y="5705589"/>
                </a:lnTo>
                <a:lnTo>
                  <a:pt x="7213397" y="5721540"/>
                </a:lnTo>
                <a:lnTo>
                  <a:pt x="7168299" y="5748185"/>
                </a:lnTo>
                <a:lnTo>
                  <a:pt x="7117143" y="5763666"/>
                </a:lnTo>
                <a:lnTo>
                  <a:pt x="7072871" y="5789815"/>
                </a:lnTo>
                <a:lnTo>
                  <a:pt x="6972770" y="5819470"/>
                </a:lnTo>
                <a:lnTo>
                  <a:pt x="6976923" y="5876023"/>
                </a:lnTo>
                <a:lnTo>
                  <a:pt x="6974091" y="5921946"/>
                </a:lnTo>
                <a:lnTo>
                  <a:pt x="6970712" y="5968200"/>
                </a:lnTo>
                <a:lnTo>
                  <a:pt x="6973278" y="6025693"/>
                </a:lnTo>
                <a:lnTo>
                  <a:pt x="6968858" y="6072556"/>
                </a:lnTo>
                <a:lnTo>
                  <a:pt x="6963918" y="6119723"/>
                </a:lnTo>
                <a:lnTo>
                  <a:pt x="6964934" y="6178131"/>
                </a:lnTo>
                <a:lnTo>
                  <a:pt x="6958978" y="6225908"/>
                </a:lnTo>
                <a:lnTo>
                  <a:pt x="6952526" y="6273978"/>
                </a:lnTo>
                <a:lnTo>
                  <a:pt x="6945566" y="6322339"/>
                </a:lnTo>
                <a:lnTo>
                  <a:pt x="6938124" y="6370993"/>
                </a:lnTo>
                <a:lnTo>
                  <a:pt x="6930199" y="6419939"/>
                </a:lnTo>
                <a:lnTo>
                  <a:pt x="6928256" y="6480086"/>
                </a:lnTo>
                <a:lnTo>
                  <a:pt x="6919366" y="6529591"/>
                </a:lnTo>
                <a:lnTo>
                  <a:pt x="6910019" y="6579375"/>
                </a:lnTo>
                <a:lnTo>
                  <a:pt x="6893738" y="6618491"/>
                </a:lnTo>
                <a:lnTo>
                  <a:pt x="6883463" y="6668821"/>
                </a:lnTo>
                <a:lnTo>
                  <a:pt x="6872732" y="6719417"/>
                </a:lnTo>
                <a:lnTo>
                  <a:pt x="6861556" y="6770281"/>
                </a:lnTo>
                <a:lnTo>
                  <a:pt x="6849935" y="6821398"/>
                </a:lnTo>
                <a:lnTo>
                  <a:pt x="6837870" y="6872783"/>
                </a:lnTo>
                <a:lnTo>
                  <a:pt x="6818922" y="6913486"/>
                </a:lnTo>
                <a:lnTo>
                  <a:pt x="6805993" y="6965366"/>
                </a:lnTo>
                <a:lnTo>
                  <a:pt x="6792658" y="7017512"/>
                </a:lnTo>
                <a:lnTo>
                  <a:pt x="6772427" y="7058965"/>
                </a:lnTo>
                <a:lnTo>
                  <a:pt x="6758254" y="7111593"/>
                </a:lnTo>
                <a:lnTo>
                  <a:pt x="6737210" y="7153529"/>
                </a:lnTo>
                <a:lnTo>
                  <a:pt x="6722237" y="7206640"/>
                </a:lnTo>
                <a:lnTo>
                  <a:pt x="6678168" y="7291679"/>
                </a:lnTo>
                <a:lnTo>
                  <a:pt x="6662001" y="7345489"/>
                </a:lnTo>
                <a:lnTo>
                  <a:pt x="6591884" y="7475423"/>
                </a:lnTo>
                <a:lnTo>
                  <a:pt x="6518491" y="7607313"/>
                </a:lnTo>
                <a:lnTo>
                  <a:pt x="6717906" y="7607490"/>
                </a:lnTo>
                <a:lnTo>
                  <a:pt x="6762064" y="7596149"/>
                </a:lnTo>
                <a:lnTo>
                  <a:pt x="6864185" y="7594803"/>
                </a:lnTo>
                <a:lnTo>
                  <a:pt x="6909219" y="7582941"/>
                </a:lnTo>
                <a:lnTo>
                  <a:pt x="6960997" y="7581849"/>
                </a:lnTo>
                <a:lnTo>
                  <a:pt x="7052462" y="7557313"/>
                </a:lnTo>
                <a:lnTo>
                  <a:pt x="7105066" y="7555725"/>
                </a:lnTo>
                <a:lnTo>
                  <a:pt x="7198131" y="7530236"/>
                </a:lnTo>
                <a:lnTo>
                  <a:pt x="7251509" y="7528204"/>
                </a:lnTo>
                <a:lnTo>
                  <a:pt x="7586726" y="7433386"/>
                </a:lnTo>
                <a:lnTo>
                  <a:pt x="7629055" y="7408367"/>
                </a:lnTo>
                <a:lnTo>
                  <a:pt x="7727302" y="7379817"/>
                </a:lnTo>
                <a:lnTo>
                  <a:pt x="7770266" y="7354430"/>
                </a:lnTo>
                <a:lnTo>
                  <a:pt x="7819898" y="7339863"/>
                </a:lnTo>
                <a:lnTo>
                  <a:pt x="7863281" y="7314235"/>
                </a:lnTo>
                <a:lnTo>
                  <a:pt x="7913281" y="7299426"/>
                </a:lnTo>
                <a:lnTo>
                  <a:pt x="7957020" y="7273582"/>
                </a:lnTo>
                <a:lnTo>
                  <a:pt x="8007401" y="7258558"/>
                </a:lnTo>
                <a:lnTo>
                  <a:pt x="8436940" y="7004748"/>
                </a:lnTo>
                <a:lnTo>
                  <a:pt x="8471497" y="6969582"/>
                </a:lnTo>
                <a:lnTo>
                  <a:pt x="8553069" y="6921373"/>
                </a:lnTo>
                <a:lnTo>
                  <a:pt x="8587118" y="6886511"/>
                </a:lnTo>
                <a:lnTo>
                  <a:pt x="8627516" y="6862635"/>
                </a:lnTo>
                <a:lnTo>
                  <a:pt x="8661235" y="6827964"/>
                </a:lnTo>
                <a:lnTo>
                  <a:pt x="8701291" y="6804292"/>
                </a:lnTo>
                <a:lnTo>
                  <a:pt x="8767839" y="6735470"/>
                </a:lnTo>
                <a:lnTo>
                  <a:pt x="8807361" y="6712115"/>
                </a:lnTo>
                <a:lnTo>
                  <a:pt x="9064346" y="6442253"/>
                </a:lnTo>
                <a:lnTo>
                  <a:pt x="9090825" y="6411849"/>
                </a:lnTo>
                <a:lnTo>
                  <a:pt x="9091955" y="4626241"/>
                </a:lnTo>
                <a:lnTo>
                  <a:pt x="9093683" y="1896198"/>
                </a:lnTo>
                <a:close/>
              </a:path>
            </a:pathLst>
          </a:custGeom>
          <a:solidFill>
            <a:srgbClr val="400036">
              <a:alpha val="1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80" name="object 3"/>
          <p:cNvGrpSpPr/>
          <p:nvPr/>
        </p:nvGrpSpPr>
        <p:grpSpPr>
          <a:xfrm>
            <a:off x="3264120" y="3826800"/>
            <a:ext cx="3266640" cy="3373920"/>
            <a:chOff x="3264120" y="3826800"/>
            <a:chExt cx="3266640" cy="3373920"/>
          </a:xfrm>
        </p:grpSpPr>
        <p:pic>
          <p:nvPicPr>
            <p:cNvPr id="81" name="object 4" descr=""/>
            <p:cNvPicPr/>
            <p:nvPr/>
          </p:nvPicPr>
          <p:blipFill>
            <a:blip r:embed="rId1"/>
            <a:stretch/>
          </p:blipFill>
          <p:spPr>
            <a:xfrm>
              <a:off x="3302640" y="3865320"/>
              <a:ext cx="3189600" cy="3296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2" name="object 5"/>
            <p:cNvSpPr/>
            <p:nvPr/>
          </p:nvSpPr>
          <p:spPr>
            <a:xfrm>
              <a:off x="3264120" y="3826800"/>
              <a:ext cx="3266640" cy="3373920"/>
            </a:xfrm>
            <a:custGeom>
              <a:avLst/>
              <a:gdLst>
                <a:gd name="textAreaLeft" fmla="*/ 0 w 3266640"/>
                <a:gd name="textAreaRight" fmla="*/ 3267000 w 3266640"/>
                <a:gd name="textAreaTop" fmla="*/ 0 h 3373920"/>
                <a:gd name="textAreaBottom" fmla="*/ 3374280 h 3373920"/>
              </a:gdLst>
              <a:ahLst/>
              <a:rect l="textAreaLeft" t="textAreaTop" r="textAreaRight" b="textAreaBottom"/>
              <a:pathLst>
                <a:path w="3267075" h="3374390">
                  <a:moveTo>
                    <a:pt x="2684838" y="3374179"/>
                  </a:moveTo>
                  <a:lnTo>
                    <a:pt x="582182" y="3374179"/>
                  </a:lnTo>
                  <a:lnTo>
                    <a:pt x="534530" y="3372244"/>
                  </a:lnTo>
                  <a:lnTo>
                    <a:pt x="487919" y="3366539"/>
                  </a:lnTo>
                  <a:lnTo>
                    <a:pt x="442500" y="3357216"/>
                  </a:lnTo>
                  <a:lnTo>
                    <a:pt x="398426" y="3344426"/>
                  </a:lnTo>
                  <a:lnTo>
                    <a:pt x="355848" y="3328318"/>
                  </a:lnTo>
                  <a:lnTo>
                    <a:pt x="314918" y="3309045"/>
                  </a:lnTo>
                  <a:lnTo>
                    <a:pt x="275787" y="3286757"/>
                  </a:lnTo>
                  <a:lnTo>
                    <a:pt x="238607" y="3261605"/>
                  </a:lnTo>
                  <a:lnTo>
                    <a:pt x="203529" y="3233741"/>
                  </a:lnTo>
                  <a:lnTo>
                    <a:pt x="170707" y="3203314"/>
                  </a:lnTo>
                  <a:lnTo>
                    <a:pt x="140292" y="3170476"/>
                  </a:lnTo>
                  <a:lnTo>
                    <a:pt x="112531" y="3135519"/>
                  </a:lnTo>
                  <a:lnTo>
                    <a:pt x="87393" y="3098351"/>
                  </a:lnTo>
                  <a:lnTo>
                    <a:pt x="65116" y="3059230"/>
                  </a:lnTo>
                  <a:lnTo>
                    <a:pt x="45850" y="3018309"/>
                  </a:lnTo>
                  <a:lnTo>
                    <a:pt x="29748" y="2975739"/>
                  </a:lnTo>
                  <a:lnTo>
                    <a:pt x="16960" y="2931671"/>
                  </a:lnTo>
                  <a:lnTo>
                    <a:pt x="7638" y="2886257"/>
                  </a:lnTo>
                  <a:lnTo>
                    <a:pt x="1964" y="2839891"/>
                  </a:lnTo>
                  <a:lnTo>
                    <a:pt x="0" y="2791996"/>
                  </a:lnTo>
                  <a:lnTo>
                    <a:pt x="0" y="582179"/>
                  </a:lnTo>
                  <a:lnTo>
                    <a:pt x="1934" y="534531"/>
                  </a:lnTo>
                  <a:lnTo>
                    <a:pt x="7638" y="487922"/>
                  </a:lnTo>
                  <a:lnTo>
                    <a:pt x="16960" y="442508"/>
                  </a:lnTo>
                  <a:lnTo>
                    <a:pt x="29748" y="398440"/>
                  </a:lnTo>
                  <a:lnTo>
                    <a:pt x="45850" y="355870"/>
                  </a:lnTo>
                  <a:lnTo>
                    <a:pt x="65116" y="314949"/>
                  </a:lnTo>
                  <a:lnTo>
                    <a:pt x="87393" y="275828"/>
                  </a:lnTo>
                  <a:lnTo>
                    <a:pt x="112531" y="238659"/>
                  </a:lnTo>
                  <a:lnTo>
                    <a:pt x="140378" y="203594"/>
                  </a:lnTo>
                  <a:lnTo>
                    <a:pt x="170783" y="170783"/>
                  </a:lnTo>
                  <a:lnTo>
                    <a:pt x="203594" y="140378"/>
                  </a:lnTo>
                  <a:lnTo>
                    <a:pt x="238739" y="112478"/>
                  </a:lnTo>
                  <a:lnTo>
                    <a:pt x="275828" y="87393"/>
                  </a:lnTo>
                  <a:lnTo>
                    <a:pt x="314949" y="65116"/>
                  </a:lnTo>
                  <a:lnTo>
                    <a:pt x="355870" y="45850"/>
                  </a:lnTo>
                  <a:lnTo>
                    <a:pt x="398440" y="29748"/>
                  </a:lnTo>
                  <a:lnTo>
                    <a:pt x="442508" y="16960"/>
                  </a:lnTo>
                  <a:lnTo>
                    <a:pt x="487922" y="7638"/>
                  </a:lnTo>
                  <a:lnTo>
                    <a:pt x="534531" y="1934"/>
                  </a:lnTo>
                  <a:lnTo>
                    <a:pt x="582183" y="0"/>
                  </a:lnTo>
                  <a:lnTo>
                    <a:pt x="2684838" y="0"/>
                  </a:lnTo>
                  <a:lnTo>
                    <a:pt x="2732490" y="1934"/>
                  </a:lnTo>
                  <a:lnTo>
                    <a:pt x="2779098" y="7638"/>
                  </a:lnTo>
                  <a:lnTo>
                    <a:pt x="2824512" y="16960"/>
                  </a:lnTo>
                  <a:lnTo>
                    <a:pt x="2868580" y="29748"/>
                  </a:lnTo>
                  <a:lnTo>
                    <a:pt x="2911150" y="45850"/>
                  </a:lnTo>
                  <a:lnTo>
                    <a:pt x="2952071" y="65116"/>
                  </a:lnTo>
                  <a:lnTo>
                    <a:pt x="2973118" y="77101"/>
                  </a:lnTo>
                  <a:lnTo>
                    <a:pt x="582183" y="77101"/>
                  </a:lnTo>
                  <a:lnTo>
                    <a:pt x="533634" y="79419"/>
                  </a:lnTo>
                  <a:lnTo>
                    <a:pt x="486370" y="86230"/>
                  </a:lnTo>
                  <a:lnTo>
                    <a:pt x="440606" y="97321"/>
                  </a:lnTo>
                  <a:lnTo>
                    <a:pt x="396436" y="112531"/>
                  </a:lnTo>
                  <a:lnTo>
                    <a:pt x="354431" y="131486"/>
                  </a:lnTo>
                  <a:lnTo>
                    <a:pt x="314448" y="154132"/>
                  </a:lnTo>
                  <a:lnTo>
                    <a:pt x="276820" y="180203"/>
                  </a:lnTo>
                  <a:lnTo>
                    <a:pt x="241760" y="209483"/>
                  </a:lnTo>
                  <a:lnTo>
                    <a:pt x="209483" y="241760"/>
                  </a:lnTo>
                  <a:lnTo>
                    <a:pt x="180203" y="276820"/>
                  </a:lnTo>
                  <a:lnTo>
                    <a:pt x="154132" y="314448"/>
                  </a:lnTo>
                  <a:lnTo>
                    <a:pt x="131486" y="354431"/>
                  </a:lnTo>
                  <a:lnTo>
                    <a:pt x="112478" y="396555"/>
                  </a:lnTo>
                  <a:lnTo>
                    <a:pt x="97321" y="440606"/>
                  </a:lnTo>
                  <a:lnTo>
                    <a:pt x="86230" y="486370"/>
                  </a:lnTo>
                  <a:lnTo>
                    <a:pt x="79419" y="533634"/>
                  </a:lnTo>
                  <a:lnTo>
                    <a:pt x="77101" y="582179"/>
                  </a:lnTo>
                  <a:lnTo>
                    <a:pt x="77132" y="2791996"/>
                  </a:lnTo>
                  <a:lnTo>
                    <a:pt x="79419" y="2839891"/>
                  </a:lnTo>
                  <a:lnTo>
                    <a:pt x="86230" y="2887155"/>
                  </a:lnTo>
                  <a:lnTo>
                    <a:pt x="97321" y="2932919"/>
                  </a:lnTo>
                  <a:lnTo>
                    <a:pt x="112478" y="2976970"/>
                  </a:lnTo>
                  <a:lnTo>
                    <a:pt x="131486" y="3019094"/>
                  </a:lnTo>
                  <a:lnTo>
                    <a:pt x="154141" y="3059077"/>
                  </a:lnTo>
                  <a:lnTo>
                    <a:pt x="180203" y="3096705"/>
                  </a:lnTo>
                  <a:lnTo>
                    <a:pt x="209483" y="3131764"/>
                  </a:lnTo>
                  <a:lnTo>
                    <a:pt x="241760" y="3164041"/>
                  </a:lnTo>
                  <a:lnTo>
                    <a:pt x="276820" y="3193322"/>
                  </a:lnTo>
                  <a:lnTo>
                    <a:pt x="314448" y="3219392"/>
                  </a:lnTo>
                  <a:lnTo>
                    <a:pt x="354431" y="3242039"/>
                  </a:lnTo>
                  <a:lnTo>
                    <a:pt x="396555" y="3261047"/>
                  </a:lnTo>
                  <a:lnTo>
                    <a:pt x="440606" y="3276203"/>
                  </a:lnTo>
                  <a:lnTo>
                    <a:pt x="486370" y="3287294"/>
                  </a:lnTo>
                  <a:lnTo>
                    <a:pt x="533634" y="3294106"/>
                  </a:lnTo>
                  <a:lnTo>
                    <a:pt x="582183" y="3296424"/>
                  </a:lnTo>
                  <a:lnTo>
                    <a:pt x="2974225" y="3296424"/>
                  </a:lnTo>
                  <a:lnTo>
                    <a:pt x="2952034" y="3309063"/>
                  </a:lnTo>
                  <a:lnTo>
                    <a:pt x="2911123" y="3328328"/>
                  </a:lnTo>
                  <a:lnTo>
                    <a:pt x="2868562" y="3344431"/>
                  </a:lnTo>
                  <a:lnTo>
                    <a:pt x="2824502" y="3357218"/>
                  </a:lnTo>
                  <a:lnTo>
                    <a:pt x="2779093" y="3366540"/>
                  </a:lnTo>
                  <a:lnTo>
                    <a:pt x="2732488" y="3372244"/>
                  </a:lnTo>
                  <a:lnTo>
                    <a:pt x="2684838" y="3374179"/>
                  </a:lnTo>
                  <a:close/>
                </a:path>
                <a:path w="3267075" h="3374390">
                  <a:moveTo>
                    <a:pt x="2974225" y="3296424"/>
                  </a:moveTo>
                  <a:lnTo>
                    <a:pt x="2684838" y="3296424"/>
                  </a:lnTo>
                  <a:lnTo>
                    <a:pt x="2733387" y="3294106"/>
                  </a:lnTo>
                  <a:lnTo>
                    <a:pt x="2780651" y="3287294"/>
                  </a:lnTo>
                  <a:lnTo>
                    <a:pt x="2826415" y="3276203"/>
                  </a:lnTo>
                  <a:lnTo>
                    <a:pt x="2870466" y="3261047"/>
                  </a:lnTo>
                  <a:lnTo>
                    <a:pt x="2912590" y="3242039"/>
                  </a:lnTo>
                  <a:lnTo>
                    <a:pt x="2952573" y="3219392"/>
                  </a:lnTo>
                  <a:lnTo>
                    <a:pt x="2990201" y="3193322"/>
                  </a:lnTo>
                  <a:lnTo>
                    <a:pt x="3025260" y="3164041"/>
                  </a:lnTo>
                  <a:lnTo>
                    <a:pt x="3057537" y="3131764"/>
                  </a:lnTo>
                  <a:lnTo>
                    <a:pt x="3086818" y="3096705"/>
                  </a:lnTo>
                  <a:lnTo>
                    <a:pt x="3112929" y="3059005"/>
                  </a:lnTo>
                  <a:lnTo>
                    <a:pt x="3135534" y="3019094"/>
                  </a:lnTo>
                  <a:lnTo>
                    <a:pt x="3154543" y="2976970"/>
                  </a:lnTo>
                  <a:lnTo>
                    <a:pt x="3169699" y="2932919"/>
                  </a:lnTo>
                  <a:lnTo>
                    <a:pt x="3180790" y="2887155"/>
                  </a:lnTo>
                  <a:lnTo>
                    <a:pt x="3187601" y="2839891"/>
                  </a:lnTo>
                  <a:lnTo>
                    <a:pt x="3189888" y="2791996"/>
                  </a:lnTo>
                  <a:lnTo>
                    <a:pt x="3189919" y="582179"/>
                  </a:lnTo>
                  <a:lnTo>
                    <a:pt x="3187601" y="533634"/>
                  </a:lnTo>
                  <a:lnTo>
                    <a:pt x="3180790" y="486370"/>
                  </a:lnTo>
                  <a:lnTo>
                    <a:pt x="3169699" y="440606"/>
                  </a:lnTo>
                  <a:lnTo>
                    <a:pt x="3154543" y="396555"/>
                  </a:lnTo>
                  <a:lnTo>
                    <a:pt x="3135534" y="354431"/>
                  </a:lnTo>
                  <a:lnTo>
                    <a:pt x="3112888" y="314448"/>
                  </a:lnTo>
                  <a:lnTo>
                    <a:pt x="3086818" y="276820"/>
                  </a:lnTo>
                  <a:lnTo>
                    <a:pt x="3057537" y="241760"/>
                  </a:lnTo>
                  <a:lnTo>
                    <a:pt x="3025260" y="209483"/>
                  </a:lnTo>
                  <a:lnTo>
                    <a:pt x="2990201" y="180203"/>
                  </a:lnTo>
                  <a:lnTo>
                    <a:pt x="2952573" y="154132"/>
                  </a:lnTo>
                  <a:lnTo>
                    <a:pt x="2912590" y="131486"/>
                  </a:lnTo>
                  <a:lnTo>
                    <a:pt x="2870585" y="112531"/>
                  </a:lnTo>
                  <a:lnTo>
                    <a:pt x="2826415" y="97321"/>
                  </a:lnTo>
                  <a:lnTo>
                    <a:pt x="2780651" y="86230"/>
                  </a:lnTo>
                  <a:lnTo>
                    <a:pt x="2733387" y="79419"/>
                  </a:lnTo>
                  <a:lnTo>
                    <a:pt x="2684838" y="77101"/>
                  </a:lnTo>
                  <a:lnTo>
                    <a:pt x="2973118" y="77101"/>
                  </a:lnTo>
                  <a:lnTo>
                    <a:pt x="3028349" y="112531"/>
                  </a:lnTo>
                  <a:lnTo>
                    <a:pt x="3063426" y="140378"/>
                  </a:lnTo>
                  <a:lnTo>
                    <a:pt x="3096237" y="170783"/>
                  </a:lnTo>
                  <a:lnTo>
                    <a:pt x="3126642" y="203594"/>
                  </a:lnTo>
                  <a:lnTo>
                    <a:pt x="3154489" y="238659"/>
                  </a:lnTo>
                  <a:lnTo>
                    <a:pt x="3179627" y="275828"/>
                  </a:lnTo>
                  <a:lnTo>
                    <a:pt x="3201904" y="314949"/>
                  </a:lnTo>
                  <a:lnTo>
                    <a:pt x="3221170" y="355870"/>
                  </a:lnTo>
                  <a:lnTo>
                    <a:pt x="3237273" y="398440"/>
                  </a:lnTo>
                  <a:lnTo>
                    <a:pt x="3250060" y="442508"/>
                  </a:lnTo>
                  <a:lnTo>
                    <a:pt x="3259382" y="487922"/>
                  </a:lnTo>
                  <a:lnTo>
                    <a:pt x="3265086" y="534531"/>
                  </a:lnTo>
                  <a:lnTo>
                    <a:pt x="3267021" y="582179"/>
                  </a:lnTo>
                  <a:lnTo>
                    <a:pt x="3266994" y="2791996"/>
                  </a:lnTo>
                  <a:lnTo>
                    <a:pt x="3265086" y="2839087"/>
                  </a:lnTo>
                  <a:lnTo>
                    <a:pt x="3259382" y="2885780"/>
                  </a:lnTo>
                  <a:lnTo>
                    <a:pt x="3250060" y="2931269"/>
                  </a:lnTo>
                  <a:lnTo>
                    <a:pt x="3237273" y="2975404"/>
                  </a:lnTo>
                  <a:lnTo>
                    <a:pt x="3221170" y="3018033"/>
                  </a:lnTo>
                  <a:lnTo>
                    <a:pt x="3201864" y="3059077"/>
                  </a:lnTo>
                  <a:lnTo>
                    <a:pt x="3179627" y="3098171"/>
                  </a:lnTo>
                  <a:lnTo>
                    <a:pt x="3154489" y="3135378"/>
                  </a:lnTo>
                  <a:lnTo>
                    <a:pt x="3126541" y="3170585"/>
                  </a:lnTo>
                  <a:lnTo>
                    <a:pt x="3096149" y="3203396"/>
                  </a:lnTo>
                  <a:lnTo>
                    <a:pt x="3063351" y="3233800"/>
                  </a:lnTo>
                  <a:lnTo>
                    <a:pt x="3028299" y="3261647"/>
                  </a:lnTo>
                  <a:lnTo>
                    <a:pt x="2991143" y="3286785"/>
                  </a:lnTo>
                  <a:lnTo>
                    <a:pt x="2974225" y="3296424"/>
                  </a:lnTo>
                  <a:close/>
                </a:path>
              </a:pathLst>
            </a:custGeom>
            <a:solidFill>
              <a:srgbClr val="4000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83" name="object 6"/>
          <p:cNvGrpSpPr/>
          <p:nvPr/>
        </p:nvGrpSpPr>
        <p:grpSpPr>
          <a:xfrm>
            <a:off x="7508880" y="3826800"/>
            <a:ext cx="3266640" cy="3373920"/>
            <a:chOff x="7508880" y="3826800"/>
            <a:chExt cx="3266640" cy="3373920"/>
          </a:xfrm>
        </p:grpSpPr>
        <p:pic>
          <p:nvPicPr>
            <p:cNvPr id="84" name="object 7" descr=""/>
            <p:cNvPicPr/>
            <p:nvPr/>
          </p:nvPicPr>
          <p:blipFill>
            <a:blip r:embed="rId2"/>
            <a:stretch/>
          </p:blipFill>
          <p:spPr>
            <a:xfrm>
              <a:off x="7547400" y="3865320"/>
              <a:ext cx="3189600" cy="3296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5" name="object 8"/>
            <p:cNvSpPr/>
            <p:nvPr/>
          </p:nvSpPr>
          <p:spPr>
            <a:xfrm>
              <a:off x="7508880" y="3826800"/>
              <a:ext cx="3266640" cy="3373920"/>
            </a:xfrm>
            <a:custGeom>
              <a:avLst/>
              <a:gdLst>
                <a:gd name="textAreaLeft" fmla="*/ 0 w 3266640"/>
                <a:gd name="textAreaRight" fmla="*/ 3267000 w 3266640"/>
                <a:gd name="textAreaTop" fmla="*/ 0 h 3373920"/>
                <a:gd name="textAreaBottom" fmla="*/ 3374280 h 3373920"/>
              </a:gdLst>
              <a:ahLst/>
              <a:rect l="textAreaLeft" t="textAreaTop" r="textAreaRight" b="textAreaBottom"/>
              <a:pathLst>
                <a:path w="3267075" h="3374390">
                  <a:moveTo>
                    <a:pt x="2684838" y="3374179"/>
                  </a:moveTo>
                  <a:lnTo>
                    <a:pt x="582182" y="3374179"/>
                  </a:lnTo>
                  <a:lnTo>
                    <a:pt x="534530" y="3372244"/>
                  </a:lnTo>
                  <a:lnTo>
                    <a:pt x="487919" y="3366539"/>
                  </a:lnTo>
                  <a:lnTo>
                    <a:pt x="442500" y="3357216"/>
                  </a:lnTo>
                  <a:lnTo>
                    <a:pt x="398426" y="3344426"/>
                  </a:lnTo>
                  <a:lnTo>
                    <a:pt x="355848" y="3328318"/>
                  </a:lnTo>
                  <a:lnTo>
                    <a:pt x="314918" y="3309045"/>
                  </a:lnTo>
                  <a:lnTo>
                    <a:pt x="275787" y="3286757"/>
                  </a:lnTo>
                  <a:lnTo>
                    <a:pt x="238607" y="3261605"/>
                  </a:lnTo>
                  <a:lnTo>
                    <a:pt x="203529" y="3233741"/>
                  </a:lnTo>
                  <a:lnTo>
                    <a:pt x="170707" y="3203314"/>
                  </a:lnTo>
                  <a:lnTo>
                    <a:pt x="140292" y="3170476"/>
                  </a:lnTo>
                  <a:lnTo>
                    <a:pt x="112531" y="3135519"/>
                  </a:lnTo>
                  <a:lnTo>
                    <a:pt x="87393" y="3098351"/>
                  </a:lnTo>
                  <a:lnTo>
                    <a:pt x="65116" y="3059230"/>
                  </a:lnTo>
                  <a:lnTo>
                    <a:pt x="45850" y="3018309"/>
                  </a:lnTo>
                  <a:lnTo>
                    <a:pt x="29748" y="2975739"/>
                  </a:lnTo>
                  <a:lnTo>
                    <a:pt x="16960" y="2931671"/>
                  </a:lnTo>
                  <a:lnTo>
                    <a:pt x="7638" y="2886257"/>
                  </a:lnTo>
                  <a:lnTo>
                    <a:pt x="1964" y="2839891"/>
                  </a:lnTo>
                  <a:lnTo>
                    <a:pt x="0" y="2791996"/>
                  </a:lnTo>
                  <a:lnTo>
                    <a:pt x="0" y="582181"/>
                  </a:lnTo>
                  <a:lnTo>
                    <a:pt x="1934" y="534531"/>
                  </a:lnTo>
                  <a:lnTo>
                    <a:pt x="7638" y="487922"/>
                  </a:lnTo>
                  <a:lnTo>
                    <a:pt x="16960" y="442508"/>
                  </a:lnTo>
                  <a:lnTo>
                    <a:pt x="29748" y="398440"/>
                  </a:lnTo>
                  <a:lnTo>
                    <a:pt x="45850" y="355870"/>
                  </a:lnTo>
                  <a:lnTo>
                    <a:pt x="65116" y="314949"/>
                  </a:lnTo>
                  <a:lnTo>
                    <a:pt x="87393" y="275828"/>
                  </a:lnTo>
                  <a:lnTo>
                    <a:pt x="112531" y="238659"/>
                  </a:lnTo>
                  <a:lnTo>
                    <a:pt x="140378" y="203594"/>
                  </a:lnTo>
                  <a:lnTo>
                    <a:pt x="170783" y="170783"/>
                  </a:lnTo>
                  <a:lnTo>
                    <a:pt x="203594" y="140378"/>
                  </a:lnTo>
                  <a:lnTo>
                    <a:pt x="238739" y="112478"/>
                  </a:lnTo>
                  <a:lnTo>
                    <a:pt x="275828" y="87393"/>
                  </a:lnTo>
                  <a:lnTo>
                    <a:pt x="314949" y="65116"/>
                  </a:lnTo>
                  <a:lnTo>
                    <a:pt x="355870" y="45850"/>
                  </a:lnTo>
                  <a:lnTo>
                    <a:pt x="398440" y="29748"/>
                  </a:lnTo>
                  <a:lnTo>
                    <a:pt x="442508" y="16960"/>
                  </a:lnTo>
                  <a:lnTo>
                    <a:pt x="487922" y="7638"/>
                  </a:lnTo>
                  <a:lnTo>
                    <a:pt x="534530" y="1934"/>
                  </a:lnTo>
                  <a:lnTo>
                    <a:pt x="582182" y="0"/>
                  </a:lnTo>
                  <a:lnTo>
                    <a:pt x="2684837" y="0"/>
                  </a:lnTo>
                  <a:lnTo>
                    <a:pt x="2732489" y="1934"/>
                  </a:lnTo>
                  <a:lnTo>
                    <a:pt x="2779098" y="7638"/>
                  </a:lnTo>
                  <a:lnTo>
                    <a:pt x="2824512" y="16960"/>
                  </a:lnTo>
                  <a:lnTo>
                    <a:pt x="2868580" y="29748"/>
                  </a:lnTo>
                  <a:lnTo>
                    <a:pt x="2911150" y="45850"/>
                  </a:lnTo>
                  <a:lnTo>
                    <a:pt x="2952071" y="65116"/>
                  </a:lnTo>
                  <a:lnTo>
                    <a:pt x="2973118" y="77101"/>
                  </a:lnTo>
                  <a:lnTo>
                    <a:pt x="582182" y="77101"/>
                  </a:lnTo>
                  <a:lnTo>
                    <a:pt x="533633" y="79419"/>
                  </a:lnTo>
                  <a:lnTo>
                    <a:pt x="486370" y="86230"/>
                  </a:lnTo>
                  <a:lnTo>
                    <a:pt x="440605" y="97321"/>
                  </a:lnTo>
                  <a:lnTo>
                    <a:pt x="396436" y="112531"/>
                  </a:lnTo>
                  <a:lnTo>
                    <a:pt x="354431" y="131486"/>
                  </a:lnTo>
                  <a:lnTo>
                    <a:pt x="314448" y="154132"/>
                  </a:lnTo>
                  <a:lnTo>
                    <a:pt x="276820" y="180203"/>
                  </a:lnTo>
                  <a:lnTo>
                    <a:pt x="241760" y="209483"/>
                  </a:lnTo>
                  <a:lnTo>
                    <a:pt x="209483" y="241760"/>
                  </a:lnTo>
                  <a:lnTo>
                    <a:pt x="180203" y="276820"/>
                  </a:lnTo>
                  <a:lnTo>
                    <a:pt x="154132" y="314448"/>
                  </a:lnTo>
                  <a:lnTo>
                    <a:pt x="131486" y="354431"/>
                  </a:lnTo>
                  <a:lnTo>
                    <a:pt x="112478" y="396555"/>
                  </a:lnTo>
                  <a:lnTo>
                    <a:pt x="97322" y="440606"/>
                  </a:lnTo>
                  <a:lnTo>
                    <a:pt x="86231" y="486370"/>
                  </a:lnTo>
                  <a:lnTo>
                    <a:pt x="79419" y="533634"/>
                  </a:lnTo>
                  <a:lnTo>
                    <a:pt x="77101" y="582181"/>
                  </a:lnTo>
                  <a:lnTo>
                    <a:pt x="77133" y="2791996"/>
                  </a:lnTo>
                  <a:lnTo>
                    <a:pt x="79419" y="2839891"/>
                  </a:lnTo>
                  <a:lnTo>
                    <a:pt x="86231" y="2887155"/>
                  </a:lnTo>
                  <a:lnTo>
                    <a:pt x="97322" y="2932919"/>
                  </a:lnTo>
                  <a:lnTo>
                    <a:pt x="112478" y="2976970"/>
                  </a:lnTo>
                  <a:lnTo>
                    <a:pt x="131486" y="3019094"/>
                  </a:lnTo>
                  <a:lnTo>
                    <a:pt x="154141" y="3059077"/>
                  </a:lnTo>
                  <a:lnTo>
                    <a:pt x="180203" y="3096705"/>
                  </a:lnTo>
                  <a:lnTo>
                    <a:pt x="209483" y="3131764"/>
                  </a:lnTo>
                  <a:lnTo>
                    <a:pt x="241760" y="3164041"/>
                  </a:lnTo>
                  <a:lnTo>
                    <a:pt x="276820" y="3193322"/>
                  </a:lnTo>
                  <a:lnTo>
                    <a:pt x="314448" y="3219392"/>
                  </a:lnTo>
                  <a:lnTo>
                    <a:pt x="354431" y="3242039"/>
                  </a:lnTo>
                  <a:lnTo>
                    <a:pt x="396554" y="3261047"/>
                  </a:lnTo>
                  <a:lnTo>
                    <a:pt x="440605" y="3276203"/>
                  </a:lnTo>
                  <a:lnTo>
                    <a:pt x="486370" y="3287294"/>
                  </a:lnTo>
                  <a:lnTo>
                    <a:pt x="533633" y="3294106"/>
                  </a:lnTo>
                  <a:lnTo>
                    <a:pt x="582182" y="3296424"/>
                  </a:lnTo>
                  <a:lnTo>
                    <a:pt x="2974225" y="3296424"/>
                  </a:lnTo>
                  <a:lnTo>
                    <a:pt x="2952034" y="3309063"/>
                  </a:lnTo>
                  <a:lnTo>
                    <a:pt x="2911123" y="3328328"/>
                  </a:lnTo>
                  <a:lnTo>
                    <a:pt x="2868562" y="3344431"/>
                  </a:lnTo>
                  <a:lnTo>
                    <a:pt x="2824501" y="3357218"/>
                  </a:lnTo>
                  <a:lnTo>
                    <a:pt x="2779093" y="3366540"/>
                  </a:lnTo>
                  <a:lnTo>
                    <a:pt x="2732487" y="3372244"/>
                  </a:lnTo>
                  <a:lnTo>
                    <a:pt x="2684838" y="3374179"/>
                  </a:lnTo>
                  <a:close/>
                </a:path>
                <a:path w="3267075" h="3374390">
                  <a:moveTo>
                    <a:pt x="2974225" y="3296424"/>
                  </a:moveTo>
                  <a:lnTo>
                    <a:pt x="2684837" y="3296424"/>
                  </a:lnTo>
                  <a:lnTo>
                    <a:pt x="2733387" y="3294106"/>
                  </a:lnTo>
                  <a:lnTo>
                    <a:pt x="2780650" y="3287294"/>
                  </a:lnTo>
                  <a:lnTo>
                    <a:pt x="2826414" y="3276203"/>
                  </a:lnTo>
                  <a:lnTo>
                    <a:pt x="2870465" y="3261047"/>
                  </a:lnTo>
                  <a:lnTo>
                    <a:pt x="2912589" y="3242039"/>
                  </a:lnTo>
                  <a:lnTo>
                    <a:pt x="2952572" y="3219392"/>
                  </a:lnTo>
                  <a:lnTo>
                    <a:pt x="2990200" y="3193322"/>
                  </a:lnTo>
                  <a:lnTo>
                    <a:pt x="3025260" y="3164041"/>
                  </a:lnTo>
                  <a:lnTo>
                    <a:pt x="3057537" y="3131764"/>
                  </a:lnTo>
                  <a:lnTo>
                    <a:pt x="3086817" y="3096705"/>
                  </a:lnTo>
                  <a:lnTo>
                    <a:pt x="3112928" y="3059005"/>
                  </a:lnTo>
                  <a:lnTo>
                    <a:pt x="3135534" y="3019094"/>
                  </a:lnTo>
                  <a:lnTo>
                    <a:pt x="3154542" y="2976970"/>
                  </a:lnTo>
                  <a:lnTo>
                    <a:pt x="3169699" y="2932919"/>
                  </a:lnTo>
                  <a:lnTo>
                    <a:pt x="3180790" y="2887155"/>
                  </a:lnTo>
                  <a:lnTo>
                    <a:pt x="3187601" y="2839891"/>
                  </a:lnTo>
                  <a:lnTo>
                    <a:pt x="3189888" y="2791996"/>
                  </a:lnTo>
                  <a:lnTo>
                    <a:pt x="3189919" y="582181"/>
                  </a:lnTo>
                  <a:lnTo>
                    <a:pt x="3187601" y="533634"/>
                  </a:lnTo>
                  <a:lnTo>
                    <a:pt x="3180790" y="486370"/>
                  </a:lnTo>
                  <a:lnTo>
                    <a:pt x="3169699" y="440606"/>
                  </a:lnTo>
                  <a:lnTo>
                    <a:pt x="3154542" y="396555"/>
                  </a:lnTo>
                  <a:lnTo>
                    <a:pt x="3135534" y="354431"/>
                  </a:lnTo>
                  <a:lnTo>
                    <a:pt x="3112888" y="314448"/>
                  </a:lnTo>
                  <a:lnTo>
                    <a:pt x="3086817" y="276820"/>
                  </a:lnTo>
                  <a:lnTo>
                    <a:pt x="3057537" y="241760"/>
                  </a:lnTo>
                  <a:lnTo>
                    <a:pt x="3025260" y="209483"/>
                  </a:lnTo>
                  <a:lnTo>
                    <a:pt x="2990200" y="180203"/>
                  </a:lnTo>
                  <a:lnTo>
                    <a:pt x="2952572" y="154132"/>
                  </a:lnTo>
                  <a:lnTo>
                    <a:pt x="2912589" y="131486"/>
                  </a:lnTo>
                  <a:lnTo>
                    <a:pt x="2870584" y="112531"/>
                  </a:lnTo>
                  <a:lnTo>
                    <a:pt x="2826414" y="97321"/>
                  </a:lnTo>
                  <a:lnTo>
                    <a:pt x="2780650" y="86230"/>
                  </a:lnTo>
                  <a:lnTo>
                    <a:pt x="2733387" y="79419"/>
                  </a:lnTo>
                  <a:lnTo>
                    <a:pt x="2684837" y="77101"/>
                  </a:lnTo>
                  <a:lnTo>
                    <a:pt x="2973118" y="77101"/>
                  </a:lnTo>
                  <a:lnTo>
                    <a:pt x="3028349" y="112531"/>
                  </a:lnTo>
                  <a:lnTo>
                    <a:pt x="3063426" y="140378"/>
                  </a:lnTo>
                  <a:lnTo>
                    <a:pt x="3096237" y="170783"/>
                  </a:lnTo>
                  <a:lnTo>
                    <a:pt x="3126642" y="203594"/>
                  </a:lnTo>
                  <a:lnTo>
                    <a:pt x="3154489" y="238659"/>
                  </a:lnTo>
                  <a:lnTo>
                    <a:pt x="3179627" y="275828"/>
                  </a:lnTo>
                  <a:lnTo>
                    <a:pt x="3201904" y="314949"/>
                  </a:lnTo>
                  <a:lnTo>
                    <a:pt x="3221170" y="355870"/>
                  </a:lnTo>
                  <a:lnTo>
                    <a:pt x="3237272" y="398440"/>
                  </a:lnTo>
                  <a:lnTo>
                    <a:pt x="3250060" y="442508"/>
                  </a:lnTo>
                  <a:lnTo>
                    <a:pt x="3259381" y="487922"/>
                  </a:lnTo>
                  <a:lnTo>
                    <a:pt x="3265085" y="534531"/>
                  </a:lnTo>
                  <a:lnTo>
                    <a:pt x="3267020" y="582181"/>
                  </a:lnTo>
                  <a:lnTo>
                    <a:pt x="3266994" y="2791996"/>
                  </a:lnTo>
                  <a:lnTo>
                    <a:pt x="3265085" y="2839087"/>
                  </a:lnTo>
                  <a:lnTo>
                    <a:pt x="3259381" y="2885780"/>
                  </a:lnTo>
                  <a:lnTo>
                    <a:pt x="3250060" y="2931269"/>
                  </a:lnTo>
                  <a:lnTo>
                    <a:pt x="3237272" y="2975404"/>
                  </a:lnTo>
                  <a:lnTo>
                    <a:pt x="3221170" y="3018033"/>
                  </a:lnTo>
                  <a:lnTo>
                    <a:pt x="3201863" y="3059077"/>
                  </a:lnTo>
                  <a:lnTo>
                    <a:pt x="3179627" y="3098171"/>
                  </a:lnTo>
                  <a:lnTo>
                    <a:pt x="3154489" y="3135378"/>
                  </a:lnTo>
                  <a:lnTo>
                    <a:pt x="3126541" y="3170585"/>
                  </a:lnTo>
                  <a:lnTo>
                    <a:pt x="3096149" y="3203396"/>
                  </a:lnTo>
                  <a:lnTo>
                    <a:pt x="3063351" y="3233800"/>
                  </a:lnTo>
                  <a:lnTo>
                    <a:pt x="3028299" y="3261647"/>
                  </a:lnTo>
                  <a:lnTo>
                    <a:pt x="2991143" y="3286785"/>
                  </a:lnTo>
                  <a:lnTo>
                    <a:pt x="2974225" y="3296424"/>
                  </a:lnTo>
                  <a:close/>
                </a:path>
              </a:pathLst>
            </a:custGeom>
            <a:solidFill>
              <a:srgbClr val="4000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86" name="object 9"/>
          <p:cNvGrpSpPr/>
          <p:nvPr/>
        </p:nvGrpSpPr>
        <p:grpSpPr>
          <a:xfrm>
            <a:off x="11756880" y="3826800"/>
            <a:ext cx="3266640" cy="3373920"/>
            <a:chOff x="11756880" y="3826800"/>
            <a:chExt cx="3266640" cy="3373920"/>
          </a:xfrm>
        </p:grpSpPr>
        <p:pic>
          <p:nvPicPr>
            <p:cNvPr id="87" name="object 10" descr=""/>
            <p:cNvPicPr/>
            <p:nvPr/>
          </p:nvPicPr>
          <p:blipFill>
            <a:blip r:embed="rId3"/>
            <a:stretch/>
          </p:blipFill>
          <p:spPr>
            <a:xfrm>
              <a:off x="11795760" y="3865320"/>
              <a:ext cx="3189600" cy="3296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8" name="object 11"/>
            <p:cNvSpPr/>
            <p:nvPr/>
          </p:nvSpPr>
          <p:spPr>
            <a:xfrm>
              <a:off x="11756880" y="3826800"/>
              <a:ext cx="3266640" cy="3373920"/>
            </a:xfrm>
            <a:custGeom>
              <a:avLst/>
              <a:gdLst>
                <a:gd name="textAreaLeft" fmla="*/ 0 w 3266640"/>
                <a:gd name="textAreaRight" fmla="*/ 3267000 w 3266640"/>
                <a:gd name="textAreaTop" fmla="*/ 0 h 3373920"/>
                <a:gd name="textAreaBottom" fmla="*/ 3374280 h 3373920"/>
              </a:gdLst>
              <a:ahLst/>
              <a:rect l="textAreaLeft" t="textAreaTop" r="textAreaRight" b="textAreaBottom"/>
              <a:pathLst>
                <a:path w="3267075" h="3374390">
                  <a:moveTo>
                    <a:pt x="2684839" y="3374179"/>
                  </a:moveTo>
                  <a:lnTo>
                    <a:pt x="582182" y="3374179"/>
                  </a:lnTo>
                  <a:lnTo>
                    <a:pt x="534530" y="3372244"/>
                  </a:lnTo>
                  <a:lnTo>
                    <a:pt x="487919" y="3366539"/>
                  </a:lnTo>
                  <a:lnTo>
                    <a:pt x="442500" y="3357216"/>
                  </a:lnTo>
                  <a:lnTo>
                    <a:pt x="398426" y="3344426"/>
                  </a:lnTo>
                  <a:lnTo>
                    <a:pt x="355848" y="3328318"/>
                  </a:lnTo>
                  <a:lnTo>
                    <a:pt x="314918" y="3309045"/>
                  </a:lnTo>
                  <a:lnTo>
                    <a:pt x="275786" y="3286757"/>
                  </a:lnTo>
                  <a:lnTo>
                    <a:pt x="238606" y="3261605"/>
                  </a:lnTo>
                  <a:lnTo>
                    <a:pt x="203529" y="3233741"/>
                  </a:lnTo>
                  <a:lnTo>
                    <a:pt x="170707" y="3203314"/>
                  </a:lnTo>
                  <a:lnTo>
                    <a:pt x="140292" y="3170476"/>
                  </a:lnTo>
                  <a:lnTo>
                    <a:pt x="112531" y="3135519"/>
                  </a:lnTo>
                  <a:lnTo>
                    <a:pt x="87393" y="3098351"/>
                  </a:lnTo>
                  <a:lnTo>
                    <a:pt x="65116" y="3059230"/>
                  </a:lnTo>
                  <a:lnTo>
                    <a:pt x="45850" y="3018309"/>
                  </a:lnTo>
                  <a:lnTo>
                    <a:pt x="29748" y="2975739"/>
                  </a:lnTo>
                  <a:lnTo>
                    <a:pt x="16960" y="2931671"/>
                  </a:lnTo>
                  <a:lnTo>
                    <a:pt x="7638" y="2886257"/>
                  </a:lnTo>
                  <a:lnTo>
                    <a:pt x="1964" y="2839891"/>
                  </a:lnTo>
                  <a:lnTo>
                    <a:pt x="0" y="2791996"/>
                  </a:lnTo>
                  <a:lnTo>
                    <a:pt x="0" y="582171"/>
                  </a:lnTo>
                  <a:lnTo>
                    <a:pt x="1934" y="534531"/>
                  </a:lnTo>
                  <a:lnTo>
                    <a:pt x="7638" y="487922"/>
                  </a:lnTo>
                  <a:lnTo>
                    <a:pt x="16960" y="442508"/>
                  </a:lnTo>
                  <a:lnTo>
                    <a:pt x="29748" y="398440"/>
                  </a:lnTo>
                  <a:lnTo>
                    <a:pt x="45850" y="355870"/>
                  </a:lnTo>
                  <a:lnTo>
                    <a:pt x="65116" y="314949"/>
                  </a:lnTo>
                  <a:lnTo>
                    <a:pt x="87393" y="275828"/>
                  </a:lnTo>
                  <a:lnTo>
                    <a:pt x="112531" y="238659"/>
                  </a:lnTo>
                  <a:lnTo>
                    <a:pt x="140378" y="203594"/>
                  </a:lnTo>
                  <a:lnTo>
                    <a:pt x="170783" y="170783"/>
                  </a:lnTo>
                  <a:lnTo>
                    <a:pt x="203594" y="140378"/>
                  </a:lnTo>
                  <a:lnTo>
                    <a:pt x="238738" y="112478"/>
                  </a:lnTo>
                  <a:lnTo>
                    <a:pt x="275828" y="87393"/>
                  </a:lnTo>
                  <a:lnTo>
                    <a:pt x="314949" y="65116"/>
                  </a:lnTo>
                  <a:lnTo>
                    <a:pt x="355870" y="45850"/>
                  </a:lnTo>
                  <a:lnTo>
                    <a:pt x="398440" y="29748"/>
                  </a:lnTo>
                  <a:lnTo>
                    <a:pt x="442508" y="16960"/>
                  </a:lnTo>
                  <a:lnTo>
                    <a:pt x="487922" y="7638"/>
                  </a:lnTo>
                  <a:lnTo>
                    <a:pt x="534530" y="1934"/>
                  </a:lnTo>
                  <a:lnTo>
                    <a:pt x="582182" y="0"/>
                  </a:lnTo>
                  <a:lnTo>
                    <a:pt x="2684838" y="0"/>
                  </a:lnTo>
                  <a:lnTo>
                    <a:pt x="2732490" y="1934"/>
                  </a:lnTo>
                  <a:lnTo>
                    <a:pt x="2779099" y="7638"/>
                  </a:lnTo>
                  <a:lnTo>
                    <a:pt x="2824513" y="16960"/>
                  </a:lnTo>
                  <a:lnTo>
                    <a:pt x="2868580" y="29748"/>
                  </a:lnTo>
                  <a:lnTo>
                    <a:pt x="2911151" y="45850"/>
                  </a:lnTo>
                  <a:lnTo>
                    <a:pt x="2952072" y="65116"/>
                  </a:lnTo>
                  <a:lnTo>
                    <a:pt x="2973119" y="77101"/>
                  </a:lnTo>
                  <a:lnTo>
                    <a:pt x="582182" y="77101"/>
                  </a:lnTo>
                  <a:lnTo>
                    <a:pt x="533633" y="79419"/>
                  </a:lnTo>
                  <a:lnTo>
                    <a:pt x="486370" y="86230"/>
                  </a:lnTo>
                  <a:lnTo>
                    <a:pt x="440605" y="97321"/>
                  </a:lnTo>
                  <a:lnTo>
                    <a:pt x="396436" y="112531"/>
                  </a:lnTo>
                  <a:lnTo>
                    <a:pt x="354431" y="131486"/>
                  </a:lnTo>
                  <a:lnTo>
                    <a:pt x="314448" y="154132"/>
                  </a:lnTo>
                  <a:lnTo>
                    <a:pt x="276820" y="180203"/>
                  </a:lnTo>
                  <a:lnTo>
                    <a:pt x="241760" y="209483"/>
                  </a:lnTo>
                  <a:lnTo>
                    <a:pt x="209483" y="241760"/>
                  </a:lnTo>
                  <a:lnTo>
                    <a:pt x="180203" y="276820"/>
                  </a:lnTo>
                  <a:lnTo>
                    <a:pt x="154132" y="314448"/>
                  </a:lnTo>
                  <a:lnTo>
                    <a:pt x="131486" y="354431"/>
                  </a:lnTo>
                  <a:lnTo>
                    <a:pt x="112478" y="396555"/>
                  </a:lnTo>
                  <a:lnTo>
                    <a:pt x="97322" y="440606"/>
                  </a:lnTo>
                  <a:lnTo>
                    <a:pt x="86231" y="486370"/>
                  </a:lnTo>
                  <a:lnTo>
                    <a:pt x="79419" y="533634"/>
                  </a:lnTo>
                  <a:lnTo>
                    <a:pt x="77102" y="582171"/>
                  </a:lnTo>
                  <a:lnTo>
                    <a:pt x="77133" y="2791996"/>
                  </a:lnTo>
                  <a:lnTo>
                    <a:pt x="79419" y="2839891"/>
                  </a:lnTo>
                  <a:lnTo>
                    <a:pt x="86231" y="2887155"/>
                  </a:lnTo>
                  <a:lnTo>
                    <a:pt x="97322" y="2932919"/>
                  </a:lnTo>
                  <a:lnTo>
                    <a:pt x="112478" y="2976970"/>
                  </a:lnTo>
                  <a:lnTo>
                    <a:pt x="131486" y="3019094"/>
                  </a:lnTo>
                  <a:lnTo>
                    <a:pt x="154141" y="3059077"/>
                  </a:lnTo>
                  <a:lnTo>
                    <a:pt x="180203" y="3096705"/>
                  </a:lnTo>
                  <a:lnTo>
                    <a:pt x="209483" y="3131764"/>
                  </a:lnTo>
                  <a:lnTo>
                    <a:pt x="241760" y="3164041"/>
                  </a:lnTo>
                  <a:lnTo>
                    <a:pt x="276820" y="3193322"/>
                  </a:lnTo>
                  <a:lnTo>
                    <a:pt x="314448" y="3219392"/>
                  </a:lnTo>
                  <a:lnTo>
                    <a:pt x="354431" y="3242039"/>
                  </a:lnTo>
                  <a:lnTo>
                    <a:pt x="396554" y="3261047"/>
                  </a:lnTo>
                  <a:lnTo>
                    <a:pt x="440605" y="3276203"/>
                  </a:lnTo>
                  <a:lnTo>
                    <a:pt x="486370" y="3287294"/>
                  </a:lnTo>
                  <a:lnTo>
                    <a:pt x="533633" y="3294106"/>
                  </a:lnTo>
                  <a:lnTo>
                    <a:pt x="582182" y="3296424"/>
                  </a:lnTo>
                  <a:lnTo>
                    <a:pt x="2974226" y="3296424"/>
                  </a:lnTo>
                  <a:lnTo>
                    <a:pt x="2952034" y="3309063"/>
                  </a:lnTo>
                  <a:lnTo>
                    <a:pt x="2911124" y="3328328"/>
                  </a:lnTo>
                  <a:lnTo>
                    <a:pt x="2868562" y="3344431"/>
                  </a:lnTo>
                  <a:lnTo>
                    <a:pt x="2824502" y="3357218"/>
                  </a:lnTo>
                  <a:lnTo>
                    <a:pt x="2779093" y="3366540"/>
                  </a:lnTo>
                  <a:lnTo>
                    <a:pt x="2732488" y="3372244"/>
                  </a:lnTo>
                  <a:lnTo>
                    <a:pt x="2684839" y="3374179"/>
                  </a:lnTo>
                  <a:close/>
                </a:path>
                <a:path w="3267075" h="3374390">
                  <a:moveTo>
                    <a:pt x="2974226" y="3296424"/>
                  </a:moveTo>
                  <a:lnTo>
                    <a:pt x="2684838" y="3296424"/>
                  </a:lnTo>
                  <a:lnTo>
                    <a:pt x="2733387" y="3294106"/>
                  </a:lnTo>
                  <a:lnTo>
                    <a:pt x="2780651" y="3287294"/>
                  </a:lnTo>
                  <a:lnTo>
                    <a:pt x="2826415" y="3276203"/>
                  </a:lnTo>
                  <a:lnTo>
                    <a:pt x="2870466" y="3261047"/>
                  </a:lnTo>
                  <a:lnTo>
                    <a:pt x="2912590" y="3242039"/>
                  </a:lnTo>
                  <a:lnTo>
                    <a:pt x="2952573" y="3219392"/>
                  </a:lnTo>
                  <a:lnTo>
                    <a:pt x="2990201" y="3193322"/>
                  </a:lnTo>
                  <a:lnTo>
                    <a:pt x="3025260" y="3164041"/>
                  </a:lnTo>
                  <a:lnTo>
                    <a:pt x="3057537" y="3131764"/>
                  </a:lnTo>
                  <a:lnTo>
                    <a:pt x="3086818" y="3096705"/>
                  </a:lnTo>
                  <a:lnTo>
                    <a:pt x="3112928" y="3059005"/>
                  </a:lnTo>
                  <a:lnTo>
                    <a:pt x="3135534" y="3019094"/>
                  </a:lnTo>
                  <a:lnTo>
                    <a:pt x="3154542" y="2976970"/>
                  </a:lnTo>
                  <a:lnTo>
                    <a:pt x="3169699" y="2932919"/>
                  </a:lnTo>
                  <a:lnTo>
                    <a:pt x="3180790" y="2887155"/>
                  </a:lnTo>
                  <a:lnTo>
                    <a:pt x="3187601" y="2839891"/>
                  </a:lnTo>
                  <a:lnTo>
                    <a:pt x="3189888" y="2791996"/>
                  </a:lnTo>
                  <a:lnTo>
                    <a:pt x="3189918" y="582171"/>
                  </a:lnTo>
                  <a:lnTo>
                    <a:pt x="3187601" y="533634"/>
                  </a:lnTo>
                  <a:lnTo>
                    <a:pt x="3180790" y="486370"/>
                  </a:lnTo>
                  <a:lnTo>
                    <a:pt x="3169699" y="440606"/>
                  </a:lnTo>
                  <a:lnTo>
                    <a:pt x="3154542" y="396555"/>
                  </a:lnTo>
                  <a:lnTo>
                    <a:pt x="3135534" y="354431"/>
                  </a:lnTo>
                  <a:lnTo>
                    <a:pt x="3112888" y="314448"/>
                  </a:lnTo>
                  <a:lnTo>
                    <a:pt x="3086818" y="276820"/>
                  </a:lnTo>
                  <a:lnTo>
                    <a:pt x="3057537" y="241760"/>
                  </a:lnTo>
                  <a:lnTo>
                    <a:pt x="3025260" y="209483"/>
                  </a:lnTo>
                  <a:lnTo>
                    <a:pt x="2990201" y="180203"/>
                  </a:lnTo>
                  <a:lnTo>
                    <a:pt x="2952573" y="154132"/>
                  </a:lnTo>
                  <a:lnTo>
                    <a:pt x="2912590" y="131486"/>
                  </a:lnTo>
                  <a:lnTo>
                    <a:pt x="2870585" y="112531"/>
                  </a:lnTo>
                  <a:lnTo>
                    <a:pt x="2826415" y="97321"/>
                  </a:lnTo>
                  <a:lnTo>
                    <a:pt x="2780651" y="86230"/>
                  </a:lnTo>
                  <a:lnTo>
                    <a:pt x="2733387" y="79419"/>
                  </a:lnTo>
                  <a:lnTo>
                    <a:pt x="2684838" y="77101"/>
                  </a:lnTo>
                  <a:lnTo>
                    <a:pt x="2973119" y="77101"/>
                  </a:lnTo>
                  <a:lnTo>
                    <a:pt x="3028350" y="112531"/>
                  </a:lnTo>
                  <a:lnTo>
                    <a:pt x="3063427" y="140378"/>
                  </a:lnTo>
                  <a:lnTo>
                    <a:pt x="3096238" y="170783"/>
                  </a:lnTo>
                  <a:lnTo>
                    <a:pt x="3126642" y="203594"/>
                  </a:lnTo>
                  <a:lnTo>
                    <a:pt x="3154489" y="238659"/>
                  </a:lnTo>
                  <a:lnTo>
                    <a:pt x="3179627" y="275828"/>
                  </a:lnTo>
                  <a:lnTo>
                    <a:pt x="3201905" y="314949"/>
                  </a:lnTo>
                  <a:lnTo>
                    <a:pt x="3221170" y="355870"/>
                  </a:lnTo>
                  <a:lnTo>
                    <a:pt x="3237273" y="398440"/>
                  </a:lnTo>
                  <a:lnTo>
                    <a:pt x="3250060" y="442508"/>
                  </a:lnTo>
                  <a:lnTo>
                    <a:pt x="3259382" y="487922"/>
                  </a:lnTo>
                  <a:lnTo>
                    <a:pt x="3265086" y="534531"/>
                  </a:lnTo>
                  <a:lnTo>
                    <a:pt x="3267020" y="582171"/>
                  </a:lnTo>
                  <a:lnTo>
                    <a:pt x="3266994" y="2791996"/>
                  </a:lnTo>
                  <a:lnTo>
                    <a:pt x="3265086" y="2839087"/>
                  </a:lnTo>
                  <a:lnTo>
                    <a:pt x="3259382" y="2885780"/>
                  </a:lnTo>
                  <a:lnTo>
                    <a:pt x="3250060" y="2931269"/>
                  </a:lnTo>
                  <a:lnTo>
                    <a:pt x="3237273" y="2975404"/>
                  </a:lnTo>
                  <a:lnTo>
                    <a:pt x="3221170" y="3018033"/>
                  </a:lnTo>
                  <a:lnTo>
                    <a:pt x="3201864" y="3059077"/>
                  </a:lnTo>
                  <a:lnTo>
                    <a:pt x="3179627" y="3098171"/>
                  </a:lnTo>
                  <a:lnTo>
                    <a:pt x="3154489" y="3135378"/>
                  </a:lnTo>
                  <a:lnTo>
                    <a:pt x="3126541" y="3170585"/>
                  </a:lnTo>
                  <a:lnTo>
                    <a:pt x="3096149" y="3203396"/>
                  </a:lnTo>
                  <a:lnTo>
                    <a:pt x="3063352" y="3233800"/>
                  </a:lnTo>
                  <a:lnTo>
                    <a:pt x="3028299" y="3261647"/>
                  </a:lnTo>
                  <a:lnTo>
                    <a:pt x="2991143" y="3286785"/>
                  </a:lnTo>
                  <a:lnTo>
                    <a:pt x="2974226" y="3296424"/>
                  </a:lnTo>
                  <a:close/>
                </a:path>
              </a:pathLst>
            </a:custGeom>
            <a:solidFill>
              <a:srgbClr val="4000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89" name="object 12"/>
          <p:cNvSpPr/>
          <p:nvPr/>
        </p:nvSpPr>
        <p:spPr>
          <a:xfrm>
            <a:off x="16841160" y="7998480"/>
            <a:ext cx="835920" cy="1259640"/>
          </a:xfrm>
          <a:custGeom>
            <a:avLst/>
            <a:gdLst>
              <a:gd name="textAreaLeft" fmla="*/ 0 w 835920"/>
              <a:gd name="textAreaRight" fmla="*/ 836280 w 835920"/>
              <a:gd name="textAreaTop" fmla="*/ 0 h 1259640"/>
              <a:gd name="textAreaBottom" fmla="*/ 1260000 h 1259640"/>
            </a:gdLst>
            <a:ahLst/>
            <a:rect l="textAreaLeft" t="textAreaTop" r="textAreaRight" b="textAreaBottom"/>
            <a:pathLst>
              <a:path w="836294" h="1259840">
                <a:moveTo>
                  <a:pt x="207492" y="207492"/>
                </a:moveTo>
                <a:lnTo>
                  <a:pt x="202006" y="159918"/>
                </a:lnTo>
                <a:lnTo>
                  <a:pt x="186397" y="116243"/>
                </a:lnTo>
                <a:lnTo>
                  <a:pt x="161912" y="77724"/>
                </a:lnTo>
                <a:lnTo>
                  <a:pt x="129781" y="45580"/>
                </a:lnTo>
                <a:lnTo>
                  <a:pt x="91249" y="21094"/>
                </a:lnTo>
                <a:lnTo>
                  <a:pt x="47574" y="5486"/>
                </a:lnTo>
                <a:lnTo>
                  <a:pt x="0" y="0"/>
                </a:lnTo>
                <a:lnTo>
                  <a:pt x="0" y="841819"/>
                </a:lnTo>
                <a:lnTo>
                  <a:pt x="3556" y="896581"/>
                </a:lnTo>
                <a:lnTo>
                  <a:pt x="13931" y="949185"/>
                </a:lnTo>
                <a:lnTo>
                  <a:pt x="30670" y="999197"/>
                </a:lnTo>
                <a:lnTo>
                  <a:pt x="53314" y="1046175"/>
                </a:lnTo>
                <a:lnTo>
                  <a:pt x="96735" y="1030198"/>
                </a:lnTo>
                <a:lnTo>
                  <a:pt x="135077" y="1005522"/>
                </a:lnTo>
                <a:lnTo>
                  <a:pt x="167119" y="973353"/>
                </a:lnTo>
                <a:lnTo>
                  <a:pt x="191668" y="934923"/>
                </a:lnTo>
                <a:lnTo>
                  <a:pt x="207492" y="891425"/>
                </a:lnTo>
                <a:lnTo>
                  <a:pt x="207492" y="207492"/>
                </a:lnTo>
                <a:close/>
              </a:path>
              <a:path w="836294" h="1259840">
                <a:moveTo>
                  <a:pt x="835888" y="841819"/>
                </a:moveTo>
                <a:lnTo>
                  <a:pt x="833069" y="793089"/>
                </a:lnTo>
                <a:lnTo>
                  <a:pt x="824852" y="745998"/>
                </a:lnTo>
                <a:lnTo>
                  <a:pt x="811517" y="700874"/>
                </a:lnTo>
                <a:lnTo>
                  <a:pt x="793407" y="658025"/>
                </a:lnTo>
                <a:lnTo>
                  <a:pt x="770813" y="617766"/>
                </a:lnTo>
                <a:lnTo>
                  <a:pt x="744067" y="580428"/>
                </a:lnTo>
                <a:lnTo>
                  <a:pt x="713473" y="546290"/>
                </a:lnTo>
                <a:lnTo>
                  <a:pt x="679348" y="515696"/>
                </a:lnTo>
                <a:lnTo>
                  <a:pt x="641997" y="488950"/>
                </a:lnTo>
                <a:lnTo>
                  <a:pt x="601751" y="466356"/>
                </a:lnTo>
                <a:lnTo>
                  <a:pt x="558901" y="448246"/>
                </a:lnTo>
                <a:lnTo>
                  <a:pt x="513778" y="434924"/>
                </a:lnTo>
                <a:lnTo>
                  <a:pt x="466686" y="426694"/>
                </a:lnTo>
                <a:lnTo>
                  <a:pt x="417944" y="423875"/>
                </a:lnTo>
                <a:lnTo>
                  <a:pt x="414985" y="423913"/>
                </a:lnTo>
                <a:lnTo>
                  <a:pt x="414985" y="631418"/>
                </a:lnTo>
                <a:lnTo>
                  <a:pt x="417944" y="631367"/>
                </a:lnTo>
                <a:lnTo>
                  <a:pt x="466140" y="636930"/>
                </a:lnTo>
                <a:lnTo>
                  <a:pt x="510413" y="652792"/>
                </a:lnTo>
                <a:lnTo>
                  <a:pt x="549490" y="677659"/>
                </a:lnTo>
                <a:lnTo>
                  <a:pt x="582104" y="710272"/>
                </a:lnTo>
                <a:lnTo>
                  <a:pt x="606971" y="749350"/>
                </a:lnTo>
                <a:lnTo>
                  <a:pt x="622833" y="793623"/>
                </a:lnTo>
                <a:lnTo>
                  <a:pt x="628396" y="841819"/>
                </a:lnTo>
                <a:lnTo>
                  <a:pt x="622833" y="890028"/>
                </a:lnTo>
                <a:lnTo>
                  <a:pt x="606971" y="934300"/>
                </a:lnTo>
                <a:lnTo>
                  <a:pt x="582104" y="973378"/>
                </a:lnTo>
                <a:lnTo>
                  <a:pt x="549490" y="1005992"/>
                </a:lnTo>
                <a:lnTo>
                  <a:pt x="510413" y="1030859"/>
                </a:lnTo>
                <a:lnTo>
                  <a:pt x="466140" y="1046708"/>
                </a:lnTo>
                <a:lnTo>
                  <a:pt x="417944" y="1052283"/>
                </a:lnTo>
                <a:lnTo>
                  <a:pt x="405028" y="1051890"/>
                </a:lnTo>
                <a:lnTo>
                  <a:pt x="392315" y="1050721"/>
                </a:lnTo>
                <a:lnTo>
                  <a:pt x="379831" y="1048816"/>
                </a:lnTo>
                <a:lnTo>
                  <a:pt x="367601" y="1046175"/>
                </a:lnTo>
                <a:lnTo>
                  <a:pt x="343319" y="1084402"/>
                </a:lnTo>
                <a:lnTo>
                  <a:pt x="315175" y="1119657"/>
                </a:lnTo>
                <a:lnTo>
                  <a:pt x="283451" y="1151661"/>
                </a:lnTo>
                <a:lnTo>
                  <a:pt x="248450" y="1180109"/>
                </a:lnTo>
                <a:lnTo>
                  <a:pt x="210464" y="1204709"/>
                </a:lnTo>
                <a:lnTo>
                  <a:pt x="258051" y="1228090"/>
                </a:lnTo>
                <a:lnTo>
                  <a:pt x="308813" y="1245374"/>
                </a:lnTo>
                <a:lnTo>
                  <a:pt x="362267" y="1256093"/>
                </a:lnTo>
                <a:lnTo>
                  <a:pt x="417944" y="1259776"/>
                </a:lnTo>
                <a:lnTo>
                  <a:pt x="466686" y="1256957"/>
                </a:lnTo>
                <a:lnTo>
                  <a:pt x="513778" y="1248727"/>
                </a:lnTo>
                <a:lnTo>
                  <a:pt x="558901" y="1235405"/>
                </a:lnTo>
                <a:lnTo>
                  <a:pt x="601751" y="1217295"/>
                </a:lnTo>
                <a:lnTo>
                  <a:pt x="641997" y="1194701"/>
                </a:lnTo>
                <a:lnTo>
                  <a:pt x="679348" y="1167955"/>
                </a:lnTo>
                <a:lnTo>
                  <a:pt x="713473" y="1137361"/>
                </a:lnTo>
                <a:lnTo>
                  <a:pt x="744067" y="1103223"/>
                </a:lnTo>
                <a:lnTo>
                  <a:pt x="770813" y="1065885"/>
                </a:lnTo>
                <a:lnTo>
                  <a:pt x="793407" y="1025626"/>
                </a:lnTo>
                <a:lnTo>
                  <a:pt x="811517" y="982776"/>
                </a:lnTo>
                <a:lnTo>
                  <a:pt x="824852" y="937653"/>
                </a:lnTo>
                <a:lnTo>
                  <a:pt x="833069" y="890562"/>
                </a:lnTo>
                <a:lnTo>
                  <a:pt x="835888" y="841819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object 13"/>
          <p:cNvSpPr/>
          <p:nvPr/>
        </p:nvSpPr>
        <p:spPr>
          <a:xfrm>
            <a:off x="5019840" y="8184240"/>
            <a:ext cx="824832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pt-BR" sz="3800" spc="103" strike="noStrike">
                <a:solidFill>
                  <a:srgbClr val="400036"/>
                </a:solidFill>
                <a:latin typeface="Tahoma"/>
              </a:rPr>
              <a:t>"Oportunidades</a:t>
            </a:r>
            <a:r>
              <a:rPr b="1" lang="pt-BR" sz="3800" spc="-35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800" spc="157" strike="noStrike">
                <a:solidFill>
                  <a:srgbClr val="400036"/>
                </a:solidFill>
                <a:latin typeface="Tahoma"/>
              </a:rPr>
              <a:t>Sem</a:t>
            </a:r>
            <a:r>
              <a:rPr b="1" lang="pt-BR" sz="3800" spc="-3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3800" spc="38" strike="noStrike">
                <a:solidFill>
                  <a:srgbClr val="400036"/>
                </a:solidFill>
                <a:latin typeface="Tahoma"/>
              </a:rPr>
              <a:t>Fronteiras"</a:t>
            </a:r>
            <a:endParaRPr b="0" lang="pt-BR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object 14"/>
          <p:cNvSpPr/>
          <p:nvPr/>
        </p:nvSpPr>
        <p:spPr>
          <a:xfrm>
            <a:off x="0" y="0"/>
            <a:ext cx="18287640" cy="174852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748520"/>
              <a:gd name="textAreaBottom" fmla="*/ 1748880 h 1748520"/>
            </a:gdLst>
            <a:ahLst/>
            <a:rect l="textAreaLeft" t="textAreaTop" r="textAreaRight" b="textAreaBottom"/>
            <a:pathLst>
              <a:path w="18288000" h="1748789">
                <a:moveTo>
                  <a:pt x="18288000" y="1748757"/>
                </a:moveTo>
                <a:lnTo>
                  <a:pt x="0" y="1748757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748757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981000" y="102960"/>
            <a:ext cx="16241400" cy="1915920"/>
          </a:xfrm>
          <a:prstGeom prst="rect">
            <a:avLst/>
          </a:prstGeom>
          <a:noFill/>
          <a:ln w="0">
            <a:noFill/>
          </a:ln>
        </p:spPr>
        <p:txBody>
          <a:bodyPr lIns="0" rIns="0" tIns="198000" bIns="0" anchor="t">
            <a:noAutofit/>
          </a:bodyPr>
          <a:p>
            <a:pPr marL="4752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7300" spc="273" strike="noStrike">
                <a:solidFill>
                  <a:schemeClr val="lt1"/>
                </a:solidFill>
                <a:latin typeface="Tahoma"/>
              </a:rPr>
              <a:t>Publico</a:t>
            </a:r>
            <a:r>
              <a:rPr b="1" lang="pt-BR" sz="7300" spc="-66" strike="noStrike">
                <a:solidFill>
                  <a:schemeClr val="lt1"/>
                </a:solidFill>
                <a:latin typeface="Tahoma"/>
              </a:rPr>
              <a:t> </a:t>
            </a:r>
            <a:r>
              <a:rPr b="1" lang="pt-BR" sz="7300" spc="202" strike="noStrike">
                <a:solidFill>
                  <a:schemeClr val="lt1"/>
                </a:solidFill>
                <a:latin typeface="Tahoma"/>
              </a:rPr>
              <a:t>Alvo</a:t>
            </a:r>
            <a:endParaRPr b="0" lang="pt-BR" sz="7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object 16"/>
          <p:cNvSpPr/>
          <p:nvPr/>
        </p:nvSpPr>
        <p:spPr>
          <a:xfrm>
            <a:off x="0" y="9540360"/>
            <a:ext cx="18287640" cy="74628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746280"/>
              <a:gd name="textAreaBottom" fmla="*/ 746640 h 746280"/>
            </a:gdLst>
            <a:ahLst/>
            <a:rect l="textAreaLeft" t="textAreaTop" r="textAreaRight" b="textAreaBottom"/>
            <a:pathLst>
              <a:path w="18288000" h="746759">
                <a:moveTo>
                  <a:pt x="18287998" y="746463"/>
                </a:moveTo>
                <a:lnTo>
                  <a:pt x="0" y="746463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746463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object 2"/>
          <p:cNvSpPr/>
          <p:nvPr/>
        </p:nvSpPr>
        <p:spPr>
          <a:xfrm>
            <a:off x="0" y="5882760"/>
            <a:ext cx="1193400" cy="4403880"/>
          </a:xfrm>
          <a:custGeom>
            <a:avLst/>
            <a:gdLst>
              <a:gd name="textAreaLeft" fmla="*/ 0 w 1193400"/>
              <a:gd name="textAreaRight" fmla="*/ 1193760 w 1193400"/>
              <a:gd name="textAreaTop" fmla="*/ 0 h 4403880"/>
              <a:gd name="textAreaBottom" fmla="*/ 4404240 h 4403880"/>
            </a:gdLst>
            <a:ahLst/>
            <a:rect l="textAreaLeft" t="textAreaTop" r="textAreaRight" b="textAreaBottom"/>
            <a:pathLst>
              <a:path w="1193800" h="4404359">
                <a:moveTo>
                  <a:pt x="1101497" y="4404200"/>
                </a:moveTo>
                <a:lnTo>
                  <a:pt x="261065" y="4404200"/>
                </a:lnTo>
                <a:lnTo>
                  <a:pt x="238991" y="4356830"/>
                </a:lnTo>
                <a:lnTo>
                  <a:pt x="219114" y="4311272"/>
                </a:lnTo>
                <a:lnTo>
                  <a:pt x="200243" y="4265082"/>
                </a:lnTo>
                <a:lnTo>
                  <a:pt x="182394" y="4218271"/>
                </a:lnTo>
                <a:lnTo>
                  <a:pt x="165583" y="4170848"/>
                </a:lnTo>
                <a:lnTo>
                  <a:pt x="149827" y="4122825"/>
                </a:lnTo>
                <a:lnTo>
                  <a:pt x="135143" y="4074210"/>
                </a:lnTo>
                <a:lnTo>
                  <a:pt x="121547" y="4025013"/>
                </a:lnTo>
                <a:lnTo>
                  <a:pt x="109047" y="3975209"/>
                </a:lnTo>
                <a:lnTo>
                  <a:pt x="0" y="3517861"/>
                </a:lnTo>
                <a:lnTo>
                  <a:pt x="0" y="0"/>
                </a:lnTo>
                <a:lnTo>
                  <a:pt x="58383" y="47490"/>
                </a:lnTo>
                <a:lnTo>
                  <a:pt x="91637" y="78012"/>
                </a:lnTo>
                <a:lnTo>
                  <a:pt x="123612" y="109986"/>
                </a:lnTo>
                <a:lnTo>
                  <a:pt x="154251" y="143377"/>
                </a:lnTo>
                <a:lnTo>
                  <a:pt x="183499" y="178151"/>
                </a:lnTo>
                <a:lnTo>
                  <a:pt x="211300" y="214274"/>
                </a:lnTo>
                <a:lnTo>
                  <a:pt x="237598" y="251710"/>
                </a:lnTo>
                <a:lnTo>
                  <a:pt x="262336" y="290426"/>
                </a:lnTo>
                <a:lnTo>
                  <a:pt x="285458" y="330387"/>
                </a:lnTo>
                <a:lnTo>
                  <a:pt x="306909" y="371558"/>
                </a:lnTo>
                <a:lnTo>
                  <a:pt x="326632" y="413905"/>
                </a:lnTo>
                <a:lnTo>
                  <a:pt x="344572" y="457394"/>
                </a:lnTo>
                <a:lnTo>
                  <a:pt x="360672" y="501990"/>
                </a:lnTo>
                <a:lnTo>
                  <a:pt x="374876" y="547659"/>
                </a:lnTo>
                <a:lnTo>
                  <a:pt x="387128" y="594365"/>
                </a:lnTo>
                <a:lnTo>
                  <a:pt x="1193402" y="3975909"/>
                </a:lnTo>
                <a:lnTo>
                  <a:pt x="1192053" y="4025440"/>
                </a:lnTo>
                <a:lnTo>
                  <a:pt x="1188417" y="4074587"/>
                </a:lnTo>
                <a:lnTo>
                  <a:pt x="1182536" y="4123283"/>
                </a:lnTo>
                <a:lnTo>
                  <a:pt x="1174451" y="4171462"/>
                </a:lnTo>
                <a:lnTo>
                  <a:pt x="1164204" y="4219055"/>
                </a:lnTo>
                <a:lnTo>
                  <a:pt x="1151836" y="4265997"/>
                </a:lnTo>
                <a:lnTo>
                  <a:pt x="1137388" y="4312218"/>
                </a:lnTo>
                <a:lnTo>
                  <a:pt x="1120901" y="4357654"/>
                </a:lnTo>
                <a:lnTo>
                  <a:pt x="1102417" y="4402235"/>
                </a:lnTo>
                <a:lnTo>
                  <a:pt x="1101497" y="4404200"/>
                </a:lnTo>
                <a:close/>
              </a:path>
            </a:pathLst>
          </a:custGeom>
          <a:solidFill>
            <a:srgbClr val="400036">
              <a:alpha val="1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object 3"/>
          <p:cNvSpPr/>
          <p:nvPr/>
        </p:nvSpPr>
        <p:spPr>
          <a:xfrm>
            <a:off x="1668240" y="7240680"/>
            <a:ext cx="2631600" cy="3046320"/>
          </a:xfrm>
          <a:custGeom>
            <a:avLst/>
            <a:gdLst>
              <a:gd name="textAreaLeft" fmla="*/ 0 w 2631600"/>
              <a:gd name="textAreaRight" fmla="*/ 2631960 w 2631600"/>
              <a:gd name="textAreaTop" fmla="*/ 0 h 3046320"/>
              <a:gd name="textAreaBottom" fmla="*/ 3046680 h 3046320"/>
            </a:gdLst>
            <a:ahLst/>
            <a:rect l="textAreaLeft" t="textAreaTop" r="textAreaRight" b="textAreaBottom"/>
            <a:pathLst>
              <a:path w="2632075" h="3046729">
                <a:moveTo>
                  <a:pt x="244619" y="1087912"/>
                </a:moveTo>
                <a:lnTo>
                  <a:pt x="0" y="61971"/>
                </a:lnTo>
                <a:lnTo>
                  <a:pt x="4884" y="60768"/>
                </a:lnTo>
                <a:lnTo>
                  <a:pt x="9713" y="59500"/>
                </a:lnTo>
                <a:lnTo>
                  <a:pt x="61543" y="47690"/>
                </a:lnTo>
                <a:lnTo>
                  <a:pt x="108435" y="38148"/>
                </a:lnTo>
                <a:lnTo>
                  <a:pt x="155305" y="29688"/>
                </a:lnTo>
                <a:lnTo>
                  <a:pt x="202139" y="22303"/>
                </a:lnTo>
                <a:lnTo>
                  <a:pt x="248924" y="15984"/>
                </a:lnTo>
                <a:lnTo>
                  <a:pt x="295647" y="10724"/>
                </a:lnTo>
                <a:lnTo>
                  <a:pt x="342293" y="6513"/>
                </a:lnTo>
                <a:lnTo>
                  <a:pt x="388850" y="3343"/>
                </a:lnTo>
                <a:lnTo>
                  <a:pt x="435303" y="1207"/>
                </a:lnTo>
                <a:lnTo>
                  <a:pt x="481639" y="95"/>
                </a:lnTo>
                <a:lnTo>
                  <a:pt x="527845" y="0"/>
                </a:lnTo>
                <a:lnTo>
                  <a:pt x="573908" y="912"/>
                </a:lnTo>
                <a:lnTo>
                  <a:pt x="619812" y="2825"/>
                </a:lnTo>
                <a:lnTo>
                  <a:pt x="665546" y="5728"/>
                </a:lnTo>
                <a:lnTo>
                  <a:pt x="711095" y="9615"/>
                </a:lnTo>
                <a:lnTo>
                  <a:pt x="756446" y="14477"/>
                </a:lnTo>
                <a:lnTo>
                  <a:pt x="801586" y="20305"/>
                </a:lnTo>
                <a:lnTo>
                  <a:pt x="846500" y="27091"/>
                </a:lnTo>
                <a:lnTo>
                  <a:pt x="891176" y="34827"/>
                </a:lnTo>
                <a:lnTo>
                  <a:pt x="935599" y="43504"/>
                </a:lnTo>
                <a:lnTo>
                  <a:pt x="979756" y="53114"/>
                </a:lnTo>
                <a:lnTo>
                  <a:pt x="1023634" y="63649"/>
                </a:lnTo>
                <a:lnTo>
                  <a:pt x="1067220" y="75101"/>
                </a:lnTo>
                <a:lnTo>
                  <a:pt x="1110498" y="87461"/>
                </a:lnTo>
                <a:lnTo>
                  <a:pt x="1153457" y="100720"/>
                </a:lnTo>
                <a:lnTo>
                  <a:pt x="1196083" y="114871"/>
                </a:lnTo>
                <a:lnTo>
                  <a:pt x="1238361" y="129905"/>
                </a:lnTo>
                <a:lnTo>
                  <a:pt x="1280278" y="145814"/>
                </a:lnTo>
                <a:lnTo>
                  <a:pt x="1321822" y="162589"/>
                </a:lnTo>
                <a:lnTo>
                  <a:pt x="1362978" y="180222"/>
                </a:lnTo>
                <a:lnTo>
                  <a:pt x="1403732" y="198705"/>
                </a:lnTo>
                <a:lnTo>
                  <a:pt x="1444072" y="218030"/>
                </a:lnTo>
                <a:lnTo>
                  <a:pt x="1483983" y="238188"/>
                </a:lnTo>
                <a:lnTo>
                  <a:pt x="1523453" y="259170"/>
                </a:lnTo>
                <a:lnTo>
                  <a:pt x="1562467" y="280969"/>
                </a:lnTo>
                <a:lnTo>
                  <a:pt x="1601012" y="303576"/>
                </a:lnTo>
                <a:lnTo>
                  <a:pt x="1639075" y="326983"/>
                </a:lnTo>
                <a:lnTo>
                  <a:pt x="1676641" y="351182"/>
                </a:lnTo>
                <a:lnTo>
                  <a:pt x="1713698" y="376163"/>
                </a:lnTo>
                <a:lnTo>
                  <a:pt x="1750232" y="401920"/>
                </a:lnTo>
                <a:lnTo>
                  <a:pt x="1786229" y="428443"/>
                </a:lnTo>
                <a:lnTo>
                  <a:pt x="1821676" y="455724"/>
                </a:lnTo>
                <a:lnTo>
                  <a:pt x="1856559" y="483755"/>
                </a:lnTo>
                <a:lnTo>
                  <a:pt x="1890865" y="512527"/>
                </a:lnTo>
                <a:lnTo>
                  <a:pt x="1924580" y="542033"/>
                </a:lnTo>
                <a:lnTo>
                  <a:pt x="1957690" y="572264"/>
                </a:lnTo>
                <a:lnTo>
                  <a:pt x="1990183" y="603211"/>
                </a:lnTo>
                <a:lnTo>
                  <a:pt x="2022044" y="634866"/>
                </a:lnTo>
                <a:lnTo>
                  <a:pt x="2044802" y="658454"/>
                </a:lnTo>
                <a:lnTo>
                  <a:pt x="254315" y="1085367"/>
                </a:lnTo>
                <a:lnTo>
                  <a:pt x="249503" y="1086709"/>
                </a:lnTo>
                <a:lnTo>
                  <a:pt x="244619" y="1087912"/>
                </a:lnTo>
                <a:close/>
              </a:path>
              <a:path w="2632075" h="3046729">
                <a:moveTo>
                  <a:pt x="2421263" y="3046394"/>
                </a:moveTo>
                <a:lnTo>
                  <a:pt x="1050313" y="3046394"/>
                </a:lnTo>
                <a:lnTo>
                  <a:pt x="1055792" y="3043276"/>
                </a:lnTo>
                <a:lnTo>
                  <a:pt x="1094223" y="3019166"/>
                </a:lnTo>
                <a:lnTo>
                  <a:pt x="1131438" y="2993545"/>
                </a:lnTo>
                <a:lnTo>
                  <a:pt x="1167404" y="2966464"/>
                </a:lnTo>
                <a:lnTo>
                  <a:pt x="1202088" y="2937977"/>
                </a:lnTo>
                <a:lnTo>
                  <a:pt x="1235459" y="2908137"/>
                </a:lnTo>
                <a:lnTo>
                  <a:pt x="1267484" y="2876996"/>
                </a:lnTo>
                <a:lnTo>
                  <a:pt x="1298130" y="2844608"/>
                </a:lnTo>
                <a:lnTo>
                  <a:pt x="1327365" y="2811024"/>
                </a:lnTo>
                <a:lnTo>
                  <a:pt x="1355157" y="2776298"/>
                </a:lnTo>
                <a:lnTo>
                  <a:pt x="1381473" y="2740483"/>
                </a:lnTo>
                <a:lnTo>
                  <a:pt x="1406280" y="2703631"/>
                </a:lnTo>
                <a:lnTo>
                  <a:pt x="1429547" y="2665794"/>
                </a:lnTo>
                <a:lnTo>
                  <a:pt x="1451240" y="2627027"/>
                </a:lnTo>
                <a:lnTo>
                  <a:pt x="1471327" y="2587381"/>
                </a:lnTo>
                <a:lnTo>
                  <a:pt x="1489776" y="2546909"/>
                </a:lnTo>
                <a:lnTo>
                  <a:pt x="1506555" y="2505665"/>
                </a:lnTo>
                <a:lnTo>
                  <a:pt x="1521630" y="2463701"/>
                </a:lnTo>
                <a:lnTo>
                  <a:pt x="1534970" y="2421069"/>
                </a:lnTo>
                <a:lnTo>
                  <a:pt x="1546541" y="2377822"/>
                </a:lnTo>
                <a:lnTo>
                  <a:pt x="1556313" y="2334014"/>
                </a:lnTo>
                <a:lnTo>
                  <a:pt x="1564251" y="2289697"/>
                </a:lnTo>
                <a:lnTo>
                  <a:pt x="1570323" y="2244924"/>
                </a:lnTo>
                <a:lnTo>
                  <a:pt x="1574498" y="2199747"/>
                </a:lnTo>
                <a:lnTo>
                  <a:pt x="1576743" y="2154219"/>
                </a:lnTo>
                <a:lnTo>
                  <a:pt x="1577024" y="2108394"/>
                </a:lnTo>
                <a:lnTo>
                  <a:pt x="1575311" y="2062323"/>
                </a:lnTo>
                <a:lnTo>
                  <a:pt x="1571569" y="2016060"/>
                </a:lnTo>
                <a:lnTo>
                  <a:pt x="1565768" y="1969658"/>
                </a:lnTo>
                <a:lnTo>
                  <a:pt x="1557874" y="1923168"/>
                </a:lnTo>
                <a:lnTo>
                  <a:pt x="1547855" y="1876645"/>
                </a:lnTo>
                <a:lnTo>
                  <a:pt x="1535804" y="1830609"/>
                </a:lnTo>
                <a:lnTo>
                  <a:pt x="1521873" y="1785562"/>
                </a:lnTo>
                <a:lnTo>
                  <a:pt x="1506114" y="1741536"/>
                </a:lnTo>
                <a:lnTo>
                  <a:pt x="1488578" y="1698564"/>
                </a:lnTo>
                <a:lnTo>
                  <a:pt x="1469320" y="1656678"/>
                </a:lnTo>
                <a:lnTo>
                  <a:pt x="1448392" y="1615912"/>
                </a:lnTo>
                <a:lnTo>
                  <a:pt x="1425846" y="1576296"/>
                </a:lnTo>
                <a:lnTo>
                  <a:pt x="1401737" y="1537864"/>
                </a:lnTo>
                <a:lnTo>
                  <a:pt x="1376115" y="1500649"/>
                </a:lnTo>
                <a:lnTo>
                  <a:pt x="1349034" y="1464682"/>
                </a:lnTo>
                <a:lnTo>
                  <a:pt x="1320547" y="1429996"/>
                </a:lnTo>
                <a:lnTo>
                  <a:pt x="1290707" y="1396623"/>
                </a:lnTo>
                <a:lnTo>
                  <a:pt x="1259567" y="1364597"/>
                </a:lnTo>
                <a:lnTo>
                  <a:pt x="1227178" y="1333950"/>
                </a:lnTo>
                <a:lnTo>
                  <a:pt x="1193595" y="1304713"/>
                </a:lnTo>
                <a:lnTo>
                  <a:pt x="1158869" y="1276920"/>
                </a:lnTo>
                <a:lnTo>
                  <a:pt x="1123054" y="1250602"/>
                </a:lnTo>
                <a:lnTo>
                  <a:pt x="1086202" y="1225793"/>
                </a:lnTo>
                <a:lnTo>
                  <a:pt x="1048366" y="1202525"/>
                </a:lnTo>
                <a:lnTo>
                  <a:pt x="1009599" y="1180830"/>
                </a:lnTo>
                <a:lnTo>
                  <a:pt x="969954" y="1160741"/>
                </a:lnTo>
                <a:lnTo>
                  <a:pt x="929483" y="1142290"/>
                </a:lnTo>
                <a:lnTo>
                  <a:pt x="888239" y="1125510"/>
                </a:lnTo>
                <a:lnTo>
                  <a:pt x="846275" y="1110433"/>
                </a:lnTo>
                <a:lnTo>
                  <a:pt x="803645" y="1097092"/>
                </a:lnTo>
                <a:lnTo>
                  <a:pt x="760399" y="1085518"/>
                </a:lnTo>
                <a:lnTo>
                  <a:pt x="716592" y="1075746"/>
                </a:lnTo>
                <a:lnTo>
                  <a:pt x="672277" y="1067806"/>
                </a:lnTo>
                <a:lnTo>
                  <a:pt x="627505" y="1061732"/>
                </a:lnTo>
                <a:lnTo>
                  <a:pt x="582330" y="1057556"/>
                </a:lnTo>
                <a:lnTo>
                  <a:pt x="536804" y="1055310"/>
                </a:lnTo>
                <a:lnTo>
                  <a:pt x="490980" y="1055027"/>
                </a:lnTo>
                <a:lnTo>
                  <a:pt x="444912" y="1056739"/>
                </a:lnTo>
                <a:lnTo>
                  <a:pt x="398651" y="1060480"/>
                </a:lnTo>
                <a:lnTo>
                  <a:pt x="352251" y="1066280"/>
                </a:lnTo>
                <a:lnTo>
                  <a:pt x="305765" y="1074173"/>
                </a:lnTo>
                <a:lnTo>
                  <a:pt x="259244" y="1084192"/>
                </a:lnTo>
                <a:lnTo>
                  <a:pt x="2044802" y="658454"/>
                </a:lnTo>
                <a:lnTo>
                  <a:pt x="2083818" y="700267"/>
                </a:lnTo>
                <a:lnTo>
                  <a:pt x="2113703" y="733997"/>
                </a:lnTo>
                <a:lnTo>
                  <a:pt x="2142903" y="768402"/>
                </a:lnTo>
                <a:lnTo>
                  <a:pt x="2171403" y="803473"/>
                </a:lnTo>
                <a:lnTo>
                  <a:pt x="2199191" y="839203"/>
                </a:lnTo>
                <a:lnTo>
                  <a:pt x="2226252" y="875582"/>
                </a:lnTo>
                <a:lnTo>
                  <a:pt x="2252574" y="912603"/>
                </a:lnTo>
                <a:lnTo>
                  <a:pt x="2278142" y="950257"/>
                </a:lnTo>
                <a:lnTo>
                  <a:pt x="2302944" y="988536"/>
                </a:lnTo>
                <a:lnTo>
                  <a:pt x="2326964" y="1027431"/>
                </a:lnTo>
                <a:lnTo>
                  <a:pt x="2350191" y="1066935"/>
                </a:lnTo>
                <a:lnTo>
                  <a:pt x="2372611" y="1107039"/>
                </a:lnTo>
                <a:lnTo>
                  <a:pt x="2394209" y="1147734"/>
                </a:lnTo>
                <a:lnTo>
                  <a:pt x="2414972" y="1189013"/>
                </a:lnTo>
                <a:lnTo>
                  <a:pt x="2434887" y="1230866"/>
                </a:lnTo>
                <a:lnTo>
                  <a:pt x="2453941" y="1273286"/>
                </a:lnTo>
                <a:lnTo>
                  <a:pt x="2472119" y="1316264"/>
                </a:lnTo>
                <a:lnTo>
                  <a:pt x="2489409" y="1359792"/>
                </a:lnTo>
                <a:lnTo>
                  <a:pt x="2505796" y="1403862"/>
                </a:lnTo>
                <a:lnTo>
                  <a:pt x="2521267" y="1448465"/>
                </a:lnTo>
                <a:lnTo>
                  <a:pt x="2535809" y="1493593"/>
                </a:lnTo>
                <a:lnTo>
                  <a:pt x="2549408" y="1539238"/>
                </a:lnTo>
                <a:lnTo>
                  <a:pt x="2590248" y="1707895"/>
                </a:lnTo>
                <a:lnTo>
                  <a:pt x="2602359" y="1772706"/>
                </a:lnTo>
                <a:lnTo>
                  <a:pt x="2609744" y="1819540"/>
                </a:lnTo>
                <a:lnTo>
                  <a:pt x="2616063" y="1866325"/>
                </a:lnTo>
                <a:lnTo>
                  <a:pt x="2621324" y="1913048"/>
                </a:lnTo>
                <a:lnTo>
                  <a:pt x="2625535" y="1959695"/>
                </a:lnTo>
                <a:lnTo>
                  <a:pt x="2628705" y="2006251"/>
                </a:lnTo>
                <a:lnTo>
                  <a:pt x="2630842" y="2052705"/>
                </a:lnTo>
                <a:lnTo>
                  <a:pt x="2631954" y="2099042"/>
                </a:lnTo>
                <a:lnTo>
                  <a:pt x="2632050" y="2145248"/>
                </a:lnTo>
                <a:lnTo>
                  <a:pt x="2631138" y="2191310"/>
                </a:lnTo>
                <a:lnTo>
                  <a:pt x="2629226" y="2237215"/>
                </a:lnTo>
                <a:lnTo>
                  <a:pt x="2626322" y="2282950"/>
                </a:lnTo>
                <a:lnTo>
                  <a:pt x="2622436" y="2328499"/>
                </a:lnTo>
                <a:lnTo>
                  <a:pt x="2617575" y="2373851"/>
                </a:lnTo>
                <a:lnTo>
                  <a:pt x="2611748" y="2418990"/>
                </a:lnTo>
                <a:lnTo>
                  <a:pt x="2604962" y="2463905"/>
                </a:lnTo>
                <a:lnTo>
                  <a:pt x="2597227" y="2508581"/>
                </a:lnTo>
                <a:lnTo>
                  <a:pt x="2588551" y="2553005"/>
                </a:lnTo>
                <a:lnTo>
                  <a:pt x="2578941" y="2597163"/>
                </a:lnTo>
                <a:lnTo>
                  <a:pt x="2568407" y="2641041"/>
                </a:lnTo>
                <a:lnTo>
                  <a:pt x="2556956" y="2684627"/>
                </a:lnTo>
                <a:lnTo>
                  <a:pt x="2544597" y="2727906"/>
                </a:lnTo>
                <a:lnTo>
                  <a:pt x="2531339" y="2770866"/>
                </a:lnTo>
                <a:lnTo>
                  <a:pt x="2517189" y="2813492"/>
                </a:lnTo>
                <a:lnTo>
                  <a:pt x="2502156" y="2855770"/>
                </a:lnTo>
                <a:lnTo>
                  <a:pt x="2486248" y="2897688"/>
                </a:lnTo>
                <a:lnTo>
                  <a:pt x="2469473" y="2939232"/>
                </a:lnTo>
                <a:lnTo>
                  <a:pt x="2451841" y="2980389"/>
                </a:lnTo>
                <a:lnTo>
                  <a:pt x="2433359" y="3021144"/>
                </a:lnTo>
                <a:lnTo>
                  <a:pt x="2421263" y="3046394"/>
                </a:lnTo>
                <a:close/>
              </a:path>
            </a:pathLst>
          </a:custGeom>
          <a:solidFill>
            <a:srgbClr val="400036">
              <a:alpha val="1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96" name="object 4"/>
          <p:cNvGrpSpPr/>
          <p:nvPr/>
        </p:nvGrpSpPr>
        <p:grpSpPr>
          <a:xfrm>
            <a:off x="0" y="0"/>
            <a:ext cx="18287640" cy="9253080"/>
            <a:chOff x="0" y="0"/>
            <a:chExt cx="18287640" cy="9253080"/>
          </a:xfrm>
        </p:grpSpPr>
        <p:sp>
          <p:nvSpPr>
            <p:cNvPr id="97" name="object 5"/>
            <p:cNvSpPr/>
            <p:nvPr/>
          </p:nvSpPr>
          <p:spPr>
            <a:xfrm>
              <a:off x="14153400" y="720"/>
              <a:ext cx="4134240" cy="7660440"/>
            </a:xfrm>
            <a:custGeom>
              <a:avLst/>
              <a:gdLst>
                <a:gd name="textAreaLeft" fmla="*/ 0 w 4134240"/>
                <a:gd name="textAreaRight" fmla="*/ 4134600 w 4134240"/>
                <a:gd name="textAreaTop" fmla="*/ 0 h 7660440"/>
                <a:gd name="textAreaBottom" fmla="*/ 7660800 h 7660440"/>
              </a:gdLst>
              <a:ahLst/>
              <a:rect l="textAreaLeft" t="textAreaTop" r="textAreaRight" b="textAreaBottom"/>
              <a:pathLst>
                <a:path w="4134484" h="7660640">
                  <a:moveTo>
                    <a:pt x="4134434" y="3586048"/>
                  </a:moveTo>
                  <a:lnTo>
                    <a:pt x="4100309" y="3550145"/>
                  </a:lnTo>
                  <a:lnTo>
                    <a:pt x="4066641" y="3516134"/>
                  </a:lnTo>
                  <a:lnTo>
                    <a:pt x="4032161" y="3482644"/>
                  </a:lnTo>
                  <a:lnTo>
                    <a:pt x="3996893" y="3449688"/>
                  </a:lnTo>
                  <a:lnTo>
                    <a:pt x="3988333" y="3442030"/>
                  </a:lnTo>
                  <a:lnTo>
                    <a:pt x="3984079" y="3438194"/>
                  </a:lnTo>
                  <a:lnTo>
                    <a:pt x="3171240" y="4325467"/>
                  </a:lnTo>
                  <a:lnTo>
                    <a:pt x="3175495" y="4329315"/>
                  </a:lnTo>
                  <a:lnTo>
                    <a:pt x="3179838" y="4333011"/>
                  </a:lnTo>
                  <a:lnTo>
                    <a:pt x="3184385" y="4337189"/>
                  </a:lnTo>
                  <a:lnTo>
                    <a:pt x="3218764" y="4369917"/>
                  </a:lnTo>
                  <a:lnTo>
                    <a:pt x="3251847" y="4403953"/>
                  </a:lnTo>
                  <a:lnTo>
                    <a:pt x="3283343" y="4438980"/>
                  </a:lnTo>
                  <a:lnTo>
                    <a:pt x="3313277" y="4474946"/>
                  </a:lnTo>
                  <a:lnTo>
                    <a:pt x="3341611" y="4511814"/>
                  </a:lnTo>
                  <a:lnTo>
                    <a:pt x="3368383" y="4549521"/>
                  </a:lnTo>
                  <a:lnTo>
                    <a:pt x="3393554" y="4588014"/>
                  </a:lnTo>
                  <a:lnTo>
                    <a:pt x="3417138" y="4627257"/>
                  </a:lnTo>
                  <a:lnTo>
                    <a:pt x="3439147" y="4667212"/>
                  </a:lnTo>
                  <a:lnTo>
                    <a:pt x="3459543" y="4707801"/>
                  </a:lnTo>
                  <a:lnTo>
                    <a:pt x="3478365" y="4749000"/>
                  </a:lnTo>
                  <a:lnTo>
                    <a:pt x="3495586" y="4790745"/>
                  </a:lnTo>
                  <a:lnTo>
                    <a:pt x="3511207" y="4832997"/>
                  </a:lnTo>
                  <a:lnTo>
                    <a:pt x="3525215" y="4875720"/>
                  </a:lnTo>
                  <a:lnTo>
                    <a:pt x="3537635" y="4918837"/>
                  </a:lnTo>
                  <a:lnTo>
                    <a:pt x="3548456" y="4962322"/>
                  </a:lnTo>
                  <a:lnTo>
                    <a:pt x="3557663" y="5006111"/>
                  </a:lnTo>
                  <a:lnTo>
                    <a:pt x="3565258" y="5050167"/>
                  </a:lnTo>
                  <a:lnTo>
                    <a:pt x="3571240" y="5094452"/>
                  </a:lnTo>
                  <a:lnTo>
                    <a:pt x="3575621" y="5138890"/>
                  </a:lnTo>
                  <a:lnTo>
                    <a:pt x="3578377" y="5183454"/>
                  </a:lnTo>
                  <a:lnTo>
                    <a:pt x="3579520" y="5228082"/>
                  </a:lnTo>
                  <a:lnTo>
                    <a:pt x="3579050" y="5272735"/>
                  </a:lnTo>
                  <a:lnTo>
                    <a:pt x="3576955" y="5317363"/>
                  </a:lnTo>
                  <a:lnTo>
                    <a:pt x="3573234" y="5361914"/>
                  </a:lnTo>
                  <a:lnTo>
                    <a:pt x="3567887" y="5406352"/>
                  </a:lnTo>
                  <a:lnTo>
                    <a:pt x="3560915" y="5450611"/>
                  </a:lnTo>
                  <a:lnTo>
                    <a:pt x="3552304" y="5494655"/>
                  </a:lnTo>
                  <a:lnTo>
                    <a:pt x="3542068" y="5538432"/>
                  </a:lnTo>
                  <a:lnTo>
                    <a:pt x="3530206" y="5581891"/>
                  </a:lnTo>
                  <a:lnTo>
                    <a:pt x="3516693" y="5624982"/>
                  </a:lnTo>
                  <a:lnTo>
                    <a:pt x="3501555" y="5667667"/>
                  </a:lnTo>
                  <a:lnTo>
                    <a:pt x="3484778" y="5709894"/>
                  </a:lnTo>
                  <a:lnTo>
                    <a:pt x="3466350" y="5751601"/>
                  </a:lnTo>
                  <a:lnTo>
                    <a:pt x="3446284" y="5792762"/>
                  </a:lnTo>
                  <a:lnTo>
                    <a:pt x="3424567" y="5833313"/>
                  </a:lnTo>
                  <a:lnTo>
                    <a:pt x="3401199" y="5873216"/>
                  </a:lnTo>
                  <a:lnTo>
                    <a:pt x="3376180" y="5912409"/>
                  </a:lnTo>
                  <a:lnTo>
                    <a:pt x="3349510" y="5950851"/>
                  </a:lnTo>
                  <a:lnTo>
                    <a:pt x="3321189" y="5988507"/>
                  </a:lnTo>
                  <a:lnTo>
                    <a:pt x="3291217" y="6025299"/>
                  </a:lnTo>
                  <a:lnTo>
                    <a:pt x="3259569" y="6061214"/>
                  </a:lnTo>
                  <a:lnTo>
                    <a:pt x="3226562" y="6095873"/>
                  </a:lnTo>
                  <a:lnTo>
                    <a:pt x="3192526" y="6128956"/>
                  </a:lnTo>
                  <a:lnTo>
                    <a:pt x="3157499" y="6160465"/>
                  </a:lnTo>
                  <a:lnTo>
                    <a:pt x="3121520" y="6190386"/>
                  </a:lnTo>
                  <a:lnTo>
                    <a:pt x="3084665" y="6218733"/>
                  </a:lnTo>
                  <a:lnTo>
                    <a:pt x="3046958" y="6245504"/>
                  </a:lnTo>
                  <a:lnTo>
                    <a:pt x="3008452" y="6270676"/>
                  </a:lnTo>
                  <a:lnTo>
                    <a:pt x="2969209" y="6294272"/>
                  </a:lnTo>
                  <a:lnTo>
                    <a:pt x="2929267" y="6316269"/>
                  </a:lnTo>
                  <a:lnTo>
                    <a:pt x="2888665" y="6336678"/>
                  </a:lnTo>
                  <a:lnTo>
                    <a:pt x="2847479" y="6355499"/>
                  </a:lnTo>
                  <a:lnTo>
                    <a:pt x="2805722" y="6372707"/>
                  </a:lnTo>
                  <a:lnTo>
                    <a:pt x="2763469" y="6388341"/>
                  </a:lnTo>
                  <a:lnTo>
                    <a:pt x="2720759" y="6402362"/>
                  </a:lnTo>
                  <a:lnTo>
                    <a:pt x="2677630" y="6414783"/>
                  </a:lnTo>
                  <a:lnTo>
                    <a:pt x="2634145" y="6425590"/>
                  </a:lnTo>
                  <a:lnTo>
                    <a:pt x="2590355" y="6434798"/>
                  </a:lnTo>
                  <a:lnTo>
                    <a:pt x="2546299" y="6442405"/>
                  </a:lnTo>
                  <a:lnTo>
                    <a:pt x="2502027" y="6448387"/>
                  </a:lnTo>
                  <a:lnTo>
                    <a:pt x="2457589" y="6452768"/>
                  </a:lnTo>
                  <a:lnTo>
                    <a:pt x="2413025" y="6455524"/>
                  </a:lnTo>
                  <a:lnTo>
                    <a:pt x="2368397" y="6456667"/>
                  </a:lnTo>
                  <a:lnTo>
                    <a:pt x="2323744" y="6456197"/>
                  </a:lnTo>
                  <a:lnTo>
                    <a:pt x="2279116" y="6454102"/>
                  </a:lnTo>
                  <a:lnTo>
                    <a:pt x="2234565" y="6450381"/>
                  </a:lnTo>
                  <a:lnTo>
                    <a:pt x="2190127" y="6445034"/>
                  </a:lnTo>
                  <a:lnTo>
                    <a:pt x="2145868" y="6438062"/>
                  </a:lnTo>
                  <a:lnTo>
                    <a:pt x="2101824" y="6429464"/>
                  </a:lnTo>
                  <a:lnTo>
                    <a:pt x="2058047" y="6419228"/>
                  </a:lnTo>
                  <a:lnTo>
                    <a:pt x="2014588" y="6407366"/>
                  </a:lnTo>
                  <a:lnTo>
                    <a:pt x="1971497" y="6393866"/>
                  </a:lnTo>
                  <a:lnTo>
                    <a:pt x="1928812" y="6378715"/>
                  </a:lnTo>
                  <a:lnTo>
                    <a:pt x="1886597" y="6361938"/>
                  </a:lnTo>
                  <a:lnTo>
                    <a:pt x="1844878" y="6343510"/>
                  </a:lnTo>
                  <a:lnTo>
                    <a:pt x="1803717" y="6323444"/>
                  </a:lnTo>
                  <a:lnTo>
                    <a:pt x="1763166" y="6301727"/>
                  </a:lnTo>
                  <a:lnTo>
                    <a:pt x="1723275" y="6278359"/>
                  </a:lnTo>
                  <a:lnTo>
                    <a:pt x="1684083" y="6253353"/>
                  </a:lnTo>
                  <a:lnTo>
                    <a:pt x="1645627" y="6226683"/>
                  </a:lnTo>
                  <a:lnTo>
                    <a:pt x="1607985" y="6198362"/>
                  </a:lnTo>
                  <a:lnTo>
                    <a:pt x="1571180" y="6168377"/>
                  </a:lnTo>
                  <a:lnTo>
                    <a:pt x="1535277" y="6136741"/>
                  </a:lnTo>
                  <a:lnTo>
                    <a:pt x="1499044" y="6102172"/>
                  </a:lnTo>
                  <a:lnTo>
                    <a:pt x="1464551" y="6066460"/>
                  </a:lnTo>
                  <a:lnTo>
                    <a:pt x="1431798" y="6029668"/>
                  </a:lnTo>
                  <a:lnTo>
                    <a:pt x="1400759" y="5991860"/>
                  </a:lnTo>
                  <a:lnTo>
                    <a:pt x="1371460" y="5953087"/>
                  </a:lnTo>
                  <a:lnTo>
                    <a:pt x="1343875" y="5913412"/>
                  </a:lnTo>
                  <a:lnTo>
                    <a:pt x="1295628" y="5928715"/>
                  </a:lnTo>
                  <a:lnTo>
                    <a:pt x="1247127" y="5942977"/>
                  </a:lnTo>
                  <a:lnTo>
                    <a:pt x="1198384" y="5956224"/>
                  </a:lnTo>
                  <a:lnTo>
                    <a:pt x="1149413" y="5968441"/>
                  </a:lnTo>
                  <a:lnTo>
                    <a:pt x="1100239" y="5979630"/>
                  </a:lnTo>
                  <a:lnTo>
                    <a:pt x="1050874" y="5989790"/>
                  </a:lnTo>
                  <a:lnTo>
                    <a:pt x="1001344" y="5998921"/>
                  </a:lnTo>
                  <a:lnTo>
                    <a:pt x="951661" y="6007024"/>
                  </a:lnTo>
                  <a:lnTo>
                    <a:pt x="901852" y="6014085"/>
                  </a:lnTo>
                  <a:lnTo>
                    <a:pt x="851903" y="6020130"/>
                  </a:lnTo>
                  <a:lnTo>
                    <a:pt x="801865" y="6025134"/>
                  </a:lnTo>
                  <a:lnTo>
                    <a:pt x="751751" y="6029096"/>
                  </a:lnTo>
                  <a:lnTo>
                    <a:pt x="701560" y="6032030"/>
                  </a:lnTo>
                  <a:lnTo>
                    <a:pt x="651319" y="6033935"/>
                  </a:lnTo>
                  <a:lnTo>
                    <a:pt x="601052" y="6034798"/>
                  </a:lnTo>
                  <a:lnTo>
                    <a:pt x="550773" y="6034633"/>
                  </a:lnTo>
                  <a:lnTo>
                    <a:pt x="500494" y="6033427"/>
                  </a:lnTo>
                  <a:lnTo>
                    <a:pt x="450227" y="6031179"/>
                  </a:lnTo>
                  <a:lnTo>
                    <a:pt x="400011" y="6027890"/>
                  </a:lnTo>
                  <a:lnTo>
                    <a:pt x="349846" y="6023559"/>
                  </a:lnTo>
                  <a:lnTo>
                    <a:pt x="299745" y="6018187"/>
                  </a:lnTo>
                  <a:lnTo>
                    <a:pt x="249745" y="6011786"/>
                  </a:lnTo>
                  <a:lnTo>
                    <a:pt x="199847" y="6004331"/>
                  </a:lnTo>
                  <a:lnTo>
                    <a:pt x="150075" y="5995835"/>
                  </a:lnTo>
                  <a:lnTo>
                    <a:pt x="100457" y="5986284"/>
                  </a:lnTo>
                  <a:lnTo>
                    <a:pt x="50990" y="5975705"/>
                  </a:lnTo>
                  <a:lnTo>
                    <a:pt x="66370" y="6022289"/>
                  </a:lnTo>
                  <a:lnTo>
                    <a:pt x="82715" y="6068606"/>
                  </a:lnTo>
                  <a:lnTo>
                    <a:pt x="100025" y="6114643"/>
                  </a:lnTo>
                  <a:lnTo>
                    <a:pt x="118287" y="6160389"/>
                  </a:lnTo>
                  <a:lnTo>
                    <a:pt x="137515" y="6205804"/>
                  </a:lnTo>
                  <a:lnTo>
                    <a:pt x="157695" y="6250902"/>
                  </a:lnTo>
                  <a:lnTo>
                    <a:pt x="178841" y="6295656"/>
                  </a:lnTo>
                  <a:lnTo>
                    <a:pt x="200939" y="6340043"/>
                  </a:lnTo>
                  <a:lnTo>
                    <a:pt x="224002" y="6384049"/>
                  </a:lnTo>
                  <a:lnTo>
                    <a:pt x="248005" y="6427660"/>
                  </a:lnTo>
                  <a:lnTo>
                    <a:pt x="272973" y="6470866"/>
                  </a:lnTo>
                  <a:lnTo>
                    <a:pt x="298894" y="6513652"/>
                  </a:lnTo>
                  <a:lnTo>
                    <a:pt x="325767" y="6555994"/>
                  </a:lnTo>
                  <a:lnTo>
                    <a:pt x="353606" y="6597878"/>
                  </a:lnTo>
                  <a:lnTo>
                    <a:pt x="382384" y="6639293"/>
                  </a:lnTo>
                  <a:lnTo>
                    <a:pt x="412115" y="6680213"/>
                  </a:lnTo>
                  <a:lnTo>
                    <a:pt x="442810" y="6720637"/>
                  </a:lnTo>
                  <a:lnTo>
                    <a:pt x="474446" y="6760527"/>
                  </a:lnTo>
                  <a:lnTo>
                    <a:pt x="507034" y="6799897"/>
                  </a:lnTo>
                  <a:lnTo>
                    <a:pt x="540575" y="6838709"/>
                  </a:lnTo>
                  <a:lnTo>
                    <a:pt x="575056" y="6876961"/>
                  </a:lnTo>
                  <a:lnTo>
                    <a:pt x="610489" y="6914616"/>
                  </a:lnTo>
                  <a:lnTo>
                    <a:pt x="646874" y="6951688"/>
                  </a:lnTo>
                  <a:lnTo>
                    <a:pt x="684212" y="6988137"/>
                  </a:lnTo>
                  <a:lnTo>
                    <a:pt x="722477" y="7023951"/>
                  </a:lnTo>
                  <a:lnTo>
                    <a:pt x="758405" y="7056221"/>
                  </a:lnTo>
                  <a:lnTo>
                    <a:pt x="794778" y="7087629"/>
                  </a:lnTo>
                  <a:lnTo>
                    <a:pt x="831596" y="7118197"/>
                  </a:lnTo>
                  <a:lnTo>
                    <a:pt x="868857" y="7147928"/>
                  </a:lnTo>
                  <a:lnTo>
                    <a:pt x="906551" y="7176808"/>
                  </a:lnTo>
                  <a:lnTo>
                    <a:pt x="944651" y="7204837"/>
                  </a:lnTo>
                  <a:lnTo>
                    <a:pt x="983157" y="7232040"/>
                  </a:lnTo>
                  <a:lnTo>
                    <a:pt x="1022057" y="7258393"/>
                  </a:lnTo>
                  <a:lnTo>
                    <a:pt x="1061326" y="7283894"/>
                  </a:lnTo>
                  <a:lnTo>
                    <a:pt x="1100963" y="7308570"/>
                  </a:lnTo>
                  <a:lnTo>
                    <a:pt x="1140955" y="7332396"/>
                  </a:lnTo>
                  <a:lnTo>
                    <a:pt x="1181277" y="7355383"/>
                  </a:lnTo>
                  <a:lnTo>
                    <a:pt x="1221930" y="7377531"/>
                  </a:lnTo>
                  <a:lnTo>
                    <a:pt x="1262913" y="7398842"/>
                  </a:lnTo>
                  <a:lnTo>
                    <a:pt x="1304188" y="7419314"/>
                  </a:lnTo>
                  <a:lnTo>
                    <a:pt x="1345742" y="7438949"/>
                  </a:lnTo>
                  <a:lnTo>
                    <a:pt x="1387589" y="7457745"/>
                  </a:lnTo>
                  <a:lnTo>
                    <a:pt x="1429702" y="7475702"/>
                  </a:lnTo>
                  <a:lnTo>
                    <a:pt x="1472069" y="7492822"/>
                  </a:lnTo>
                  <a:lnTo>
                    <a:pt x="1514665" y="7509116"/>
                  </a:lnTo>
                  <a:lnTo>
                    <a:pt x="1557502" y="7524559"/>
                  </a:lnTo>
                  <a:lnTo>
                    <a:pt x="1600555" y="7539177"/>
                  </a:lnTo>
                  <a:lnTo>
                    <a:pt x="1643811" y="7552969"/>
                  </a:lnTo>
                  <a:lnTo>
                    <a:pt x="1687258" y="7565911"/>
                  </a:lnTo>
                  <a:lnTo>
                    <a:pt x="1730883" y="7578026"/>
                  </a:lnTo>
                  <a:lnTo>
                    <a:pt x="1774672" y="7589317"/>
                  </a:lnTo>
                  <a:lnTo>
                    <a:pt x="1818627" y="7599769"/>
                  </a:lnTo>
                  <a:lnTo>
                    <a:pt x="1862721" y="7609395"/>
                  </a:lnTo>
                  <a:lnTo>
                    <a:pt x="1906943" y="7618184"/>
                  </a:lnTo>
                  <a:lnTo>
                    <a:pt x="1951278" y="7626134"/>
                  </a:lnTo>
                  <a:lnTo>
                    <a:pt x="1995728" y="7633271"/>
                  </a:lnTo>
                  <a:lnTo>
                    <a:pt x="2040267" y="7639571"/>
                  </a:lnTo>
                  <a:lnTo>
                    <a:pt x="2084882" y="7645044"/>
                  </a:lnTo>
                  <a:lnTo>
                    <a:pt x="2129574" y="7649692"/>
                  </a:lnTo>
                  <a:lnTo>
                    <a:pt x="2174316" y="7653502"/>
                  </a:lnTo>
                  <a:lnTo>
                    <a:pt x="2219109" y="7656487"/>
                  </a:lnTo>
                  <a:lnTo>
                    <a:pt x="2263927" y="7658659"/>
                  </a:lnTo>
                  <a:lnTo>
                    <a:pt x="2308771" y="7659992"/>
                  </a:lnTo>
                  <a:lnTo>
                    <a:pt x="2353627" y="7660500"/>
                  </a:lnTo>
                  <a:lnTo>
                    <a:pt x="2398471" y="7660183"/>
                  </a:lnTo>
                  <a:lnTo>
                    <a:pt x="2443289" y="7659052"/>
                  </a:lnTo>
                  <a:lnTo>
                    <a:pt x="2488082" y="7657084"/>
                  </a:lnTo>
                  <a:lnTo>
                    <a:pt x="2532837" y="7654303"/>
                  </a:lnTo>
                  <a:lnTo>
                    <a:pt x="2577541" y="7650696"/>
                  </a:lnTo>
                  <a:lnTo>
                    <a:pt x="2622169" y="7646263"/>
                  </a:lnTo>
                  <a:lnTo>
                    <a:pt x="2666720" y="7641018"/>
                  </a:lnTo>
                  <a:lnTo>
                    <a:pt x="2711183" y="7634935"/>
                  </a:lnTo>
                  <a:lnTo>
                    <a:pt x="2755544" y="7628052"/>
                  </a:lnTo>
                  <a:lnTo>
                    <a:pt x="2799778" y="7620330"/>
                  </a:lnTo>
                  <a:lnTo>
                    <a:pt x="2843898" y="7611796"/>
                  </a:lnTo>
                  <a:lnTo>
                    <a:pt x="2887865" y="7602448"/>
                  </a:lnTo>
                  <a:lnTo>
                    <a:pt x="2931680" y="7592276"/>
                  </a:lnTo>
                  <a:lnTo>
                    <a:pt x="2975343" y="7581290"/>
                  </a:lnTo>
                  <a:lnTo>
                    <a:pt x="3018815" y="7569479"/>
                  </a:lnTo>
                  <a:lnTo>
                    <a:pt x="3062097" y="7556855"/>
                  </a:lnTo>
                  <a:lnTo>
                    <a:pt x="3105175" y="7543419"/>
                  </a:lnTo>
                  <a:lnTo>
                    <a:pt x="3148050" y="7529169"/>
                  </a:lnTo>
                  <a:lnTo>
                    <a:pt x="3190684" y="7514095"/>
                  </a:lnTo>
                  <a:lnTo>
                    <a:pt x="3233089" y="7498207"/>
                  </a:lnTo>
                  <a:lnTo>
                    <a:pt x="3275241" y="7481519"/>
                  </a:lnTo>
                  <a:lnTo>
                    <a:pt x="3317125" y="7464006"/>
                  </a:lnTo>
                  <a:lnTo>
                    <a:pt x="3358731" y="7445680"/>
                  </a:lnTo>
                  <a:lnTo>
                    <a:pt x="3400044" y="7426541"/>
                  </a:lnTo>
                  <a:lnTo>
                    <a:pt x="3441065" y="7406589"/>
                  </a:lnTo>
                  <a:lnTo>
                    <a:pt x="3481768" y="7385825"/>
                  </a:lnTo>
                  <a:lnTo>
                    <a:pt x="3522154" y="7364260"/>
                  </a:lnTo>
                  <a:lnTo>
                    <a:pt x="3562197" y="7341870"/>
                  </a:lnTo>
                  <a:lnTo>
                    <a:pt x="3601885" y="7318680"/>
                  </a:lnTo>
                  <a:lnTo>
                    <a:pt x="3641204" y="7294677"/>
                  </a:lnTo>
                  <a:lnTo>
                    <a:pt x="3680155" y="7269874"/>
                  </a:lnTo>
                  <a:lnTo>
                    <a:pt x="3718725" y="7244258"/>
                  </a:lnTo>
                  <a:lnTo>
                    <a:pt x="3756888" y="7217829"/>
                  </a:lnTo>
                  <a:lnTo>
                    <a:pt x="3794645" y="7190600"/>
                  </a:lnTo>
                  <a:lnTo>
                    <a:pt x="3831971" y="7162559"/>
                  </a:lnTo>
                  <a:lnTo>
                    <a:pt x="3868864" y="7133704"/>
                  </a:lnTo>
                  <a:lnTo>
                    <a:pt x="3905300" y="7104062"/>
                  </a:lnTo>
                  <a:lnTo>
                    <a:pt x="3941292" y="7073608"/>
                  </a:lnTo>
                  <a:lnTo>
                    <a:pt x="3976789" y="7042340"/>
                  </a:lnTo>
                  <a:lnTo>
                    <a:pt x="4011815" y="7010286"/>
                  </a:lnTo>
                  <a:lnTo>
                    <a:pt x="4046334" y="6977418"/>
                  </a:lnTo>
                  <a:lnTo>
                    <a:pt x="4080345" y="6943738"/>
                  </a:lnTo>
                  <a:lnTo>
                    <a:pt x="4113834" y="6909270"/>
                  </a:lnTo>
                  <a:lnTo>
                    <a:pt x="4134434" y="6887108"/>
                  </a:lnTo>
                  <a:lnTo>
                    <a:pt x="4134434" y="5207520"/>
                  </a:lnTo>
                  <a:lnTo>
                    <a:pt x="4134434" y="3586048"/>
                  </a:lnTo>
                  <a:close/>
                </a:path>
                <a:path w="4134484" h="7660640">
                  <a:moveTo>
                    <a:pt x="4134434" y="350520"/>
                  </a:moveTo>
                  <a:lnTo>
                    <a:pt x="4104665" y="294093"/>
                  </a:lnTo>
                  <a:lnTo>
                    <a:pt x="4081094" y="254317"/>
                  </a:lnTo>
                  <a:lnTo>
                    <a:pt x="4055884" y="215303"/>
                  </a:lnTo>
                  <a:lnTo>
                    <a:pt x="4029037" y="177101"/>
                  </a:lnTo>
                  <a:lnTo>
                    <a:pt x="4000538" y="139750"/>
                  </a:lnTo>
                  <a:lnTo>
                    <a:pt x="3970401" y="103327"/>
                  </a:lnTo>
                  <a:lnTo>
                    <a:pt x="3938625" y="67856"/>
                  </a:lnTo>
                  <a:lnTo>
                    <a:pt x="3905224" y="33388"/>
                  </a:lnTo>
                  <a:lnTo>
                    <a:pt x="3870185" y="0"/>
                  </a:lnTo>
                  <a:lnTo>
                    <a:pt x="572579" y="3599599"/>
                  </a:lnTo>
                  <a:lnTo>
                    <a:pt x="538137" y="3637991"/>
                  </a:lnTo>
                  <a:lnTo>
                    <a:pt x="504698" y="3676878"/>
                  </a:lnTo>
                  <a:lnTo>
                    <a:pt x="472211" y="3716274"/>
                  </a:lnTo>
                  <a:lnTo>
                    <a:pt x="440690" y="3756164"/>
                  </a:lnTo>
                  <a:lnTo>
                    <a:pt x="410133" y="3796550"/>
                  </a:lnTo>
                  <a:lnTo>
                    <a:pt x="380542" y="3837394"/>
                  </a:lnTo>
                  <a:lnTo>
                    <a:pt x="351904" y="3878694"/>
                  </a:lnTo>
                  <a:lnTo>
                    <a:pt x="324231" y="3920426"/>
                  </a:lnTo>
                  <a:lnTo>
                    <a:pt x="297522" y="3962590"/>
                  </a:lnTo>
                  <a:lnTo>
                    <a:pt x="271767" y="4005148"/>
                  </a:lnTo>
                  <a:lnTo>
                    <a:pt x="246976" y="4048112"/>
                  </a:lnTo>
                  <a:lnTo>
                    <a:pt x="223164" y="4091381"/>
                  </a:lnTo>
                  <a:lnTo>
                    <a:pt x="200253" y="4135145"/>
                  </a:lnTo>
                  <a:lnTo>
                    <a:pt x="178333" y="4179189"/>
                  </a:lnTo>
                  <a:lnTo>
                    <a:pt x="157353" y="4223563"/>
                  </a:lnTo>
                  <a:lnTo>
                    <a:pt x="137337" y="4268254"/>
                  </a:lnTo>
                  <a:lnTo>
                    <a:pt x="118275" y="4313250"/>
                  </a:lnTo>
                  <a:lnTo>
                    <a:pt x="100164" y="4358538"/>
                  </a:lnTo>
                  <a:lnTo>
                    <a:pt x="83007" y="4404080"/>
                  </a:lnTo>
                  <a:lnTo>
                    <a:pt x="66802" y="4449902"/>
                  </a:lnTo>
                  <a:lnTo>
                    <a:pt x="51549" y="4495952"/>
                  </a:lnTo>
                  <a:lnTo>
                    <a:pt x="37236" y="4542231"/>
                  </a:lnTo>
                  <a:lnTo>
                    <a:pt x="23876" y="4588726"/>
                  </a:lnTo>
                  <a:lnTo>
                    <a:pt x="11468" y="4635411"/>
                  </a:lnTo>
                  <a:lnTo>
                    <a:pt x="0" y="4682287"/>
                  </a:lnTo>
                  <a:lnTo>
                    <a:pt x="42989" y="4704664"/>
                  </a:lnTo>
                  <a:lnTo>
                    <a:pt x="86626" y="4725213"/>
                  </a:lnTo>
                  <a:lnTo>
                    <a:pt x="130860" y="4743920"/>
                  </a:lnTo>
                  <a:lnTo>
                    <a:pt x="175641" y="4760811"/>
                  </a:lnTo>
                  <a:lnTo>
                    <a:pt x="220903" y="4775873"/>
                  </a:lnTo>
                  <a:lnTo>
                    <a:pt x="266585" y="4789106"/>
                  </a:lnTo>
                  <a:lnTo>
                    <a:pt x="312648" y="4800536"/>
                  </a:lnTo>
                  <a:lnTo>
                    <a:pt x="359029" y="4810137"/>
                  </a:lnTo>
                  <a:lnTo>
                    <a:pt x="405663" y="4817923"/>
                  </a:lnTo>
                  <a:lnTo>
                    <a:pt x="452501" y="4823904"/>
                  </a:lnTo>
                  <a:lnTo>
                    <a:pt x="499478" y="4828070"/>
                  </a:lnTo>
                  <a:lnTo>
                    <a:pt x="546544" y="4830432"/>
                  </a:lnTo>
                  <a:lnTo>
                    <a:pt x="593648" y="4830991"/>
                  </a:lnTo>
                  <a:lnTo>
                    <a:pt x="640727" y="4829746"/>
                  </a:lnTo>
                  <a:lnTo>
                    <a:pt x="687717" y="4826698"/>
                  </a:lnTo>
                  <a:lnTo>
                    <a:pt x="734568" y="4821860"/>
                  </a:lnTo>
                  <a:lnTo>
                    <a:pt x="781240" y="4815230"/>
                  </a:lnTo>
                  <a:lnTo>
                    <a:pt x="827646" y="4806797"/>
                  </a:lnTo>
                  <a:lnTo>
                    <a:pt x="873747" y="4796587"/>
                  </a:lnTo>
                  <a:lnTo>
                    <a:pt x="919480" y="4784572"/>
                  </a:lnTo>
                  <a:lnTo>
                    <a:pt x="964717" y="4770818"/>
                  </a:lnTo>
                  <a:lnTo>
                    <a:pt x="1009637" y="4755223"/>
                  </a:lnTo>
                  <a:lnTo>
                    <a:pt x="1053934" y="4737874"/>
                  </a:lnTo>
                  <a:lnTo>
                    <a:pt x="1097648" y="4718748"/>
                  </a:lnTo>
                  <a:lnTo>
                    <a:pt x="1140714" y="4697844"/>
                  </a:lnTo>
                  <a:lnTo>
                    <a:pt x="1183068" y="4675175"/>
                  </a:lnTo>
                  <a:lnTo>
                    <a:pt x="1224673" y="4650740"/>
                  </a:lnTo>
                  <a:lnTo>
                    <a:pt x="1265453" y="4624527"/>
                  </a:lnTo>
                  <a:lnTo>
                    <a:pt x="3944620" y="1700009"/>
                  </a:lnTo>
                  <a:lnTo>
                    <a:pt x="3976611" y="1663674"/>
                  </a:lnTo>
                  <a:lnTo>
                    <a:pt x="4006875" y="1626425"/>
                  </a:lnTo>
                  <a:lnTo>
                    <a:pt x="4035425" y="1588312"/>
                  </a:lnTo>
                  <a:lnTo>
                    <a:pt x="4062260" y="1549387"/>
                  </a:lnTo>
                  <a:lnTo>
                    <a:pt x="4087380" y="1509699"/>
                  </a:lnTo>
                  <a:lnTo>
                    <a:pt x="4110786" y="1469288"/>
                  </a:lnTo>
                  <a:lnTo>
                    <a:pt x="4132491" y="1428229"/>
                  </a:lnTo>
                  <a:lnTo>
                    <a:pt x="4134434" y="1424178"/>
                  </a:lnTo>
                  <a:lnTo>
                    <a:pt x="4134434" y="350520"/>
                  </a:lnTo>
                  <a:close/>
                </a:path>
              </a:pathLst>
            </a:custGeom>
            <a:solidFill>
              <a:srgbClr val="400036">
                <a:alpha val="1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8" name="object 6"/>
            <p:cNvSpPr/>
            <p:nvPr/>
          </p:nvSpPr>
          <p:spPr>
            <a:xfrm>
              <a:off x="0" y="0"/>
              <a:ext cx="18287640" cy="17960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96040"/>
                <a:gd name="textAreaBottom" fmla="*/ 1796400 h 1796040"/>
              </a:gdLst>
              <a:ahLst/>
              <a:rect l="textAreaLeft" t="textAreaTop" r="textAreaRight" b="textAreaBottom"/>
              <a:pathLst>
                <a:path w="18288000" h="1796414">
                  <a:moveTo>
                    <a:pt x="0" y="0"/>
                  </a:moveTo>
                  <a:lnTo>
                    <a:pt x="18287999" y="0"/>
                  </a:lnTo>
                  <a:lnTo>
                    <a:pt x="18287999" y="1796288"/>
                  </a:lnTo>
                  <a:lnTo>
                    <a:pt x="0" y="1796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00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9" name="object 7" descr=""/>
            <p:cNvPicPr/>
            <p:nvPr/>
          </p:nvPicPr>
          <p:blipFill>
            <a:blip r:embed="rId1"/>
            <a:stretch/>
          </p:blipFill>
          <p:spPr>
            <a:xfrm>
              <a:off x="3566160" y="3757680"/>
              <a:ext cx="5581440" cy="5495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0" name="object 8" descr=""/>
            <p:cNvPicPr/>
            <p:nvPr/>
          </p:nvPicPr>
          <p:blipFill>
            <a:blip r:embed="rId2"/>
            <a:stretch/>
          </p:blipFill>
          <p:spPr>
            <a:xfrm>
              <a:off x="9627120" y="3757680"/>
              <a:ext cx="6152760" cy="5495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123080" y="524520"/>
            <a:ext cx="10024920" cy="1731960"/>
          </a:xfrm>
          <a:prstGeom prst="rect">
            <a:avLst/>
          </a:prstGeom>
          <a:noFill/>
          <a:ln w="0">
            <a:noFill/>
          </a:ln>
        </p:spPr>
        <p:txBody>
          <a:bodyPr lIns="0" rIns="0" tIns="140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11"/>
              </a:spcBef>
              <a:buNone/>
            </a:pPr>
            <a:r>
              <a:rPr b="1" lang="pt-BR" sz="5950" spc="259" strike="noStrike">
                <a:solidFill>
                  <a:schemeClr val="lt1"/>
                </a:solidFill>
                <a:latin typeface="Tahoma"/>
              </a:rPr>
              <a:t>Embasamento</a:t>
            </a:r>
            <a:r>
              <a:rPr b="1" lang="pt-BR" sz="5950" spc="-41" strike="noStrike">
                <a:solidFill>
                  <a:schemeClr val="lt1"/>
                </a:solidFill>
                <a:latin typeface="Tahoma"/>
              </a:rPr>
              <a:t> </a:t>
            </a:r>
            <a:r>
              <a:rPr b="1" lang="pt-BR" sz="5950" spc="384" strike="noStrike">
                <a:solidFill>
                  <a:schemeClr val="lt1"/>
                </a:solidFill>
                <a:latin typeface="Tahoma"/>
              </a:rPr>
              <a:t>em</a:t>
            </a:r>
            <a:r>
              <a:rPr b="1" lang="pt-BR" sz="5950" spc="-41" strike="noStrike">
                <a:solidFill>
                  <a:schemeClr val="lt1"/>
                </a:solidFill>
                <a:latin typeface="Tahoma"/>
              </a:rPr>
              <a:t> </a:t>
            </a:r>
            <a:r>
              <a:rPr b="1" lang="pt-BR" sz="5950" spc="222" strike="noStrike">
                <a:solidFill>
                  <a:schemeClr val="lt1"/>
                </a:solidFill>
                <a:latin typeface="Tahoma"/>
              </a:rPr>
              <a:t>Dados</a:t>
            </a:r>
            <a:endParaRPr b="0" lang="pt-BR" sz="59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object 10"/>
          <p:cNvSpPr/>
          <p:nvPr/>
        </p:nvSpPr>
        <p:spPr>
          <a:xfrm>
            <a:off x="574920" y="1814400"/>
            <a:ext cx="4404600" cy="279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360" bIns="0" anchor="t">
            <a:spAutoFit/>
          </a:bodyPr>
          <a:p>
            <a:pPr marL="12240" indent="-720" algn="ctr">
              <a:lnSpc>
                <a:spcPts val="4850"/>
              </a:lnSpc>
              <a:spcBef>
                <a:spcPts val="286"/>
              </a:spcBef>
              <a:tabLst>
                <a:tab algn="l" pos="0"/>
              </a:tabLst>
            </a:pPr>
            <a:r>
              <a:rPr b="1" lang="pt-BR" sz="4050" spc="-1" strike="noStrike">
                <a:solidFill>
                  <a:srgbClr val="400036"/>
                </a:solidFill>
                <a:latin typeface="Tahoma"/>
              </a:rPr>
              <a:t>9</a:t>
            </a:r>
            <a:r>
              <a:rPr b="1" lang="pt-BR" sz="4050" spc="-35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4050" spc="128" strike="noStrike">
                <a:solidFill>
                  <a:srgbClr val="400036"/>
                </a:solidFill>
                <a:latin typeface="Tahoma"/>
              </a:rPr>
              <a:t>milhões</a:t>
            </a:r>
            <a:r>
              <a:rPr b="1" lang="pt-BR" sz="4050" spc="-3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4050" spc="168" strike="noStrike">
                <a:solidFill>
                  <a:srgbClr val="400036"/>
                </a:solidFill>
                <a:latin typeface="Tahoma"/>
              </a:rPr>
              <a:t>de </a:t>
            </a:r>
            <a:r>
              <a:rPr b="1" lang="pt-BR" sz="4050" spc="154" strike="noStrike">
                <a:solidFill>
                  <a:srgbClr val="400036"/>
                </a:solidFill>
                <a:latin typeface="Tahoma"/>
              </a:rPr>
              <a:t>desempregados </a:t>
            </a:r>
            <a:r>
              <a:rPr b="1" lang="pt-BR" sz="4050" spc="174" strike="noStrike">
                <a:solidFill>
                  <a:srgbClr val="400036"/>
                </a:solidFill>
                <a:latin typeface="Tahoma"/>
              </a:rPr>
              <a:t>no</a:t>
            </a:r>
            <a:r>
              <a:rPr b="1" lang="pt-BR" sz="4050" spc="-35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4050" spc="58" strike="noStrike">
                <a:solidFill>
                  <a:srgbClr val="400036"/>
                </a:solidFill>
                <a:latin typeface="Tahoma"/>
              </a:rPr>
              <a:t>Brasil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  <a:p>
            <a:pPr marL="12240" algn="ctr">
              <a:lnSpc>
                <a:spcPct val="100000"/>
              </a:lnSpc>
              <a:spcBef>
                <a:spcPts val="2296"/>
              </a:spcBef>
              <a:tabLst>
                <a:tab algn="l" pos="0"/>
              </a:tabLst>
            </a:pPr>
            <a:r>
              <a:rPr b="1" lang="pt-BR" sz="4050" spc="-21" strike="noStrike">
                <a:solidFill>
                  <a:srgbClr val="400036"/>
                </a:solidFill>
                <a:latin typeface="Tahoma"/>
              </a:rPr>
              <a:t>2023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object 11"/>
          <p:cNvSpPr/>
          <p:nvPr/>
        </p:nvSpPr>
        <p:spPr>
          <a:xfrm>
            <a:off x="10677960" y="1814400"/>
            <a:ext cx="6175080" cy="19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60" bIns="0" anchor="t">
            <a:spAutoFit/>
          </a:bodyPr>
          <a:p>
            <a:pPr algn="ctr">
              <a:lnSpc>
                <a:spcPts val="4856"/>
              </a:lnSpc>
              <a:spcBef>
                <a:spcPts val="113"/>
              </a:spcBef>
            </a:pPr>
            <a:r>
              <a:rPr b="1" lang="pt-BR" sz="4050" spc="148" strike="noStrike">
                <a:solidFill>
                  <a:srgbClr val="400036"/>
                </a:solidFill>
                <a:latin typeface="Tahoma"/>
              </a:rPr>
              <a:t>Crescimento</a:t>
            </a:r>
            <a:r>
              <a:rPr b="1" lang="pt-BR" sz="4050" spc="-26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4050" spc="-330" strike="noStrike">
                <a:solidFill>
                  <a:srgbClr val="400036"/>
                </a:solidFill>
                <a:latin typeface="Tahoma"/>
              </a:rPr>
              <a:t>560%</a:t>
            </a:r>
            <a:r>
              <a:rPr b="1" lang="pt-BR" sz="4050" spc="-21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4050" spc="109" strike="noStrike">
                <a:solidFill>
                  <a:srgbClr val="400036"/>
                </a:solidFill>
                <a:latin typeface="Tahoma"/>
              </a:rPr>
              <a:t>nos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4856"/>
              </a:lnSpc>
            </a:pPr>
            <a:r>
              <a:rPr b="1" lang="pt-BR" sz="4050" spc="111" strike="noStrike">
                <a:solidFill>
                  <a:srgbClr val="400036"/>
                </a:solidFill>
                <a:latin typeface="Tahoma"/>
              </a:rPr>
              <a:t>ultimos</a:t>
            </a:r>
            <a:r>
              <a:rPr b="1" lang="pt-BR" sz="4050" spc="-126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4050" spc="-1" strike="noStrike">
                <a:solidFill>
                  <a:srgbClr val="400036"/>
                </a:solidFill>
                <a:latin typeface="Tahoma"/>
              </a:rPr>
              <a:t>5</a:t>
            </a:r>
            <a:r>
              <a:rPr b="1" lang="pt-BR" sz="4050" spc="-120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4050" spc="97" strike="noStrike">
                <a:solidFill>
                  <a:srgbClr val="400036"/>
                </a:solidFill>
                <a:latin typeface="Tahoma"/>
              </a:rPr>
              <a:t>anos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  <a:p>
            <a:pPr marL="773280" algn="ctr">
              <a:lnSpc>
                <a:spcPct val="100000"/>
              </a:lnSpc>
              <a:spcBef>
                <a:spcPts val="366"/>
              </a:spcBef>
            </a:pPr>
            <a:r>
              <a:rPr b="1" lang="pt-BR" sz="4050" spc="174" strike="noStrike">
                <a:solidFill>
                  <a:srgbClr val="400036"/>
                </a:solidFill>
                <a:latin typeface="Tahoma"/>
              </a:rPr>
              <a:t>no</a:t>
            </a:r>
            <a:r>
              <a:rPr b="1" lang="pt-BR" sz="4050" spc="-26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4050" spc="77" strike="noStrike">
                <a:solidFill>
                  <a:srgbClr val="400036"/>
                </a:solidFill>
                <a:latin typeface="Tahoma"/>
              </a:rPr>
              <a:t>setor</a:t>
            </a:r>
            <a:r>
              <a:rPr b="1" lang="pt-BR" sz="4050" spc="-26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4050" spc="89" strike="noStrike">
                <a:solidFill>
                  <a:srgbClr val="400036"/>
                </a:solidFill>
                <a:latin typeface="Tahoma"/>
              </a:rPr>
              <a:t>estética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object 12"/>
          <p:cNvSpPr/>
          <p:nvPr/>
        </p:nvSpPr>
        <p:spPr>
          <a:xfrm>
            <a:off x="16841160" y="8033040"/>
            <a:ext cx="835920" cy="1259640"/>
          </a:xfrm>
          <a:custGeom>
            <a:avLst/>
            <a:gdLst>
              <a:gd name="textAreaLeft" fmla="*/ 0 w 835920"/>
              <a:gd name="textAreaRight" fmla="*/ 836280 w 835920"/>
              <a:gd name="textAreaTop" fmla="*/ 0 h 1259640"/>
              <a:gd name="textAreaBottom" fmla="*/ 1260000 h 1259640"/>
            </a:gdLst>
            <a:ahLst/>
            <a:rect l="textAreaLeft" t="textAreaTop" r="textAreaRight" b="textAreaBottom"/>
            <a:pathLst>
              <a:path w="836294" h="1259840">
                <a:moveTo>
                  <a:pt x="207492" y="207492"/>
                </a:moveTo>
                <a:lnTo>
                  <a:pt x="202006" y="159918"/>
                </a:lnTo>
                <a:lnTo>
                  <a:pt x="186397" y="116243"/>
                </a:lnTo>
                <a:lnTo>
                  <a:pt x="161912" y="77711"/>
                </a:lnTo>
                <a:lnTo>
                  <a:pt x="129781" y="45580"/>
                </a:lnTo>
                <a:lnTo>
                  <a:pt x="91249" y="21094"/>
                </a:lnTo>
                <a:lnTo>
                  <a:pt x="47574" y="5486"/>
                </a:lnTo>
                <a:lnTo>
                  <a:pt x="0" y="0"/>
                </a:lnTo>
                <a:lnTo>
                  <a:pt x="0" y="841819"/>
                </a:lnTo>
                <a:lnTo>
                  <a:pt x="3556" y="896569"/>
                </a:lnTo>
                <a:lnTo>
                  <a:pt x="13931" y="949185"/>
                </a:lnTo>
                <a:lnTo>
                  <a:pt x="30670" y="999197"/>
                </a:lnTo>
                <a:lnTo>
                  <a:pt x="53314" y="1046175"/>
                </a:lnTo>
                <a:lnTo>
                  <a:pt x="96735" y="1030198"/>
                </a:lnTo>
                <a:lnTo>
                  <a:pt x="135077" y="1005522"/>
                </a:lnTo>
                <a:lnTo>
                  <a:pt x="167119" y="973353"/>
                </a:lnTo>
                <a:lnTo>
                  <a:pt x="191668" y="934923"/>
                </a:lnTo>
                <a:lnTo>
                  <a:pt x="207492" y="891425"/>
                </a:lnTo>
                <a:lnTo>
                  <a:pt x="207492" y="207492"/>
                </a:lnTo>
                <a:close/>
              </a:path>
              <a:path w="836294" h="1259840">
                <a:moveTo>
                  <a:pt x="835888" y="841819"/>
                </a:moveTo>
                <a:lnTo>
                  <a:pt x="833069" y="793076"/>
                </a:lnTo>
                <a:lnTo>
                  <a:pt x="824852" y="745998"/>
                </a:lnTo>
                <a:lnTo>
                  <a:pt x="811517" y="700862"/>
                </a:lnTo>
                <a:lnTo>
                  <a:pt x="793407" y="658025"/>
                </a:lnTo>
                <a:lnTo>
                  <a:pt x="770813" y="617766"/>
                </a:lnTo>
                <a:lnTo>
                  <a:pt x="744067" y="580415"/>
                </a:lnTo>
                <a:lnTo>
                  <a:pt x="713473" y="546290"/>
                </a:lnTo>
                <a:lnTo>
                  <a:pt x="679348" y="515696"/>
                </a:lnTo>
                <a:lnTo>
                  <a:pt x="641997" y="488950"/>
                </a:lnTo>
                <a:lnTo>
                  <a:pt x="601751" y="466356"/>
                </a:lnTo>
                <a:lnTo>
                  <a:pt x="558901" y="448246"/>
                </a:lnTo>
                <a:lnTo>
                  <a:pt x="513778" y="434911"/>
                </a:lnTo>
                <a:lnTo>
                  <a:pt x="466686" y="426694"/>
                </a:lnTo>
                <a:lnTo>
                  <a:pt x="417944" y="423875"/>
                </a:lnTo>
                <a:lnTo>
                  <a:pt x="414985" y="423913"/>
                </a:lnTo>
                <a:lnTo>
                  <a:pt x="414985" y="631405"/>
                </a:lnTo>
                <a:lnTo>
                  <a:pt x="417944" y="631367"/>
                </a:lnTo>
                <a:lnTo>
                  <a:pt x="466140" y="636930"/>
                </a:lnTo>
                <a:lnTo>
                  <a:pt x="510413" y="652792"/>
                </a:lnTo>
                <a:lnTo>
                  <a:pt x="549490" y="677659"/>
                </a:lnTo>
                <a:lnTo>
                  <a:pt x="582104" y="710272"/>
                </a:lnTo>
                <a:lnTo>
                  <a:pt x="606971" y="749350"/>
                </a:lnTo>
                <a:lnTo>
                  <a:pt x="622833" y="793623"/>
                </a:lnTo>
                <a:lnTo>
                  <a:pt x="628396" y="841819"/>
                </a:lnTo>
                <a:lnTo>
                  <a:pt x="622833" y="890016"/>
                </a:lnTo>
                <a:lnTo>
                  <a:pt x="606971" y="934300"/>
                </a:lnTo>
                <a:lnTo>
                  <a:pt x="582104" y="973378"/>
                </a:lnTo>
                <a:lnTo>
                  <a:pt x="549490" y="1005992"/>
                </a:lnTo>
                <a:lnTo>
                  <a:pt x="510413" y="1030859"/>
                </a:lnTo>
                <a:lnTo>
                  <a:pt x="466140" y="1046708"/>
                </a:lnTo>
                <a:lnTo>
                  <a:pt x="417944" y="1052283"/>
                </a:lnTo>
                <a:lnTo>
                  <a:pt x="405028" y="1051890"/>
                </a:lnTo>
                <a:lnTo>
                  <a:pt x="392315" y="1050721"/>
                </a:lnTo>
                <a:lnTo>
                  <a:pt x="379831" y="1048804"/>
                </a:lnTo>
                <a:lnTo>
                  <a:pt x="367601" y="1046175"/>
                </a:lnTo>
                <a:lnTo>
                  <a:pt x="343319" y="1084389"/>
                </a:lnTo>
                <a:lnTo>
                  <a:pt x="315175" y="1119657"/>
                </a:lnTo>
                <a:lnTo>
                  <a:pt x="283451" y="1151661"/>
                </a:lnTo>
                <a:lnTo>
                  <a:pt x="248450" y="1180109"/>
                </a:lnTo>
                <a:lnTo>
                  <a:pt x="210464" y="1204696"/>
                </a:lnTo>
                <a:lnTo>
                  <a:pt x="258051" y="1228090"/>
                </a:lnTo>
                <a:lnTo>
                  <a:pt x="308813" y="1245374"/>
                </a:lnTo>
                <a:lnTo>
                  <a:pt x="362267" y="1256093"/>
                </a:lnTo>
                <a:lnTo>
                  <a:pt x="417944" y="1259763"/>
                </a:lnTo>
                <a:lnTo>
                  <a:pt x="466686" y="1256957"/>
                </a:lnTo>
                <a:lnTo>
                  <a:pt x="513778" y="1248727"/>
                </a:lnTo>
                <a:lnTo>
                  <a:pt x="558901" y="1235405"/>
                </a:lnTo>
                <a:lnTo>
                  <a:pt x="601751" y="1217282"/>
                </a:lnTo>
                <a:lnTo>
                  <a:pt x="641997" y="1194701"/>
                </a:lnTo>
                <a:lnTo>
                  <a:pt x="679348" y="1167955"/>
                </a:lnTo>
                <a:lnTo>
                  <a:pt x="713473" y="1137348"/>
                </a:lnTo>
                <a:lnTo>
                  <a:pt x="744067" y="1103223"/>
                </a:lnTo>
                <a:lnTo>
                  <a:pt x="770813" y="1065872"/>
                </a:lnTo>
                <a:lnTo>
                  <a:pt x="793407" y="1025626"/>
                </a:lnTo>
                <a:lnTo>
                  <a:pt x="811517" y="982776"/>
                </a:lnTo>
                <a:lnTo>
                  <a:pt x="824852" y="937653"/>
                </a:lnTo>
                <a:lnTo>
                  <a:pt x="833069" y="890562"/>
                </a:lnTo>
                <a:lnTo>
                  <a:pt x="835888" y="841819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object 13"/>
          <p:cNvSpPr/>
          <p:nvPr/>
        </p:nvSpPr>
        <p:spPr>
          <a:xfrm>
            <a:off x="0" y="9559440"/>
            <a:ext cx="18287640" cy="72720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727200"/>
              <a:gd name="textAreaBottom" fmla="*/ 727560 h 727200"/>
            </a:gdLst>
            <a:ahLst/>
            <a:rect l="textAreaLeft" t="textAreaTop" r="textAreaRight" b="textAreaBottom"/>
            <a:pathLst>
              <a:path w="18288000" h="727709">
                <a:moveTo>
                  <a:pt x="18287998" y="727547"/>
                </a:moveTo>
                <a:lnTo>
                  <a:pt x="0" y="727547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727547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object 2"/>
          <p:cNvGrpSpPr/>
          <p:nvPr/>
        </p:nvGrpSpPr>
        <p:grpSpPr>
          <a:xfrm>
            <a:off x="13530600" y="572400"/>
            <a:ext cx="4764600" cy="8685720"/>
            <a:chOff x="13530600" y="572400"/>
            <a:chExt cx="4764600" cy="8685720"/>
          </a:xfrm>
        </p:grpSpPr>
        <p:sp>
          <p:nvSpPr>
            <p:cNvPr id="107" name="object 3"/>
            <p:cNvSpPr/>
            <p:nvPr/>
          </p:nvSpPr>
          <p:spPr>
            <a:xfrm>
              <a:off x="13530600" y="572400"/>
              <a:ext cx="4764600" cy="7436880"/>
            </a:xfrm>
            <a:custGeom>
              <a:avLst/>
              <a:gdLst>
                <a:gd name="textAreaLeft" fmla="*/ 0 w 4764600"/>
                <a:gd name="textAreaRight" fmla="*/ 4764960 w 4764600"/>
                <a:gd name="textAreaTop" fmla="*/ 0 h 7436880"/>
                <a:gd name="textAreaBottom" fmla="*/ 7437240 h 7436880"/>
              </a:gdLst>
              <a:ahLst/>
              <a:rect l="textAreaLeft" t="textAreaTop" r="textAreaRight" b="textAreaBottom"/>
              <a:pathLst>
                <a:path w="4765040" h="7437120">
                  <a:moveTo>
                    <a:pt x="2821838" y="7395692"/>
                  </a:moveTo>
                  <a:lnTo>
                    <a:pt x="1360957" y="5685955"/>
                  </a:lnTo>
                  <a:lnTo>
                    <a:pt x="1317764" y="5596293"/>
                  </a:lnTo>
                  <a:lnTo>
                    <a:pt x="1287145" y="5560466"/>
                  </a:lnTo>
                  <a:lnTo>
                    <a:pt x="1241780" y="5566016"/>
                  </a:lnTo>
                  <a:lnTo>
                    <a:pt x="1186180" y="5579161"/>
                  </a:lnTo>
                  <a:lnTo>
                    <a:pt x="1139685" y="5583377"/>
                  </a:lnTo>
                  <a:lnTo>
                    <a:pt x="1092619" y="5586958"/>
                  </a:lnTo>
                  <a:lnTo>
                    <a:pt x="1045006" y="5589879"/>
                  </a:lnTo>
                  <a:lnTo>
                    <a:pt x="987196" y="5600433"/>
                  </a:lnTo>
                  <a:lnTo>
                    <a:pt x="938517" y="5602109"/>
                  </a:lnTo>
                  <a:lnTo>
                    <a:pt x="889304" y="5603164"/>
                  </a:lnTo>
                  <a:lnTo>
                    <a:pt x="839584" y="5603608"/>
                  </a:lnTo>
                  <a:lnTo>
                    <a:pt x="789343" y="5603468"/>
                  </a:lnTo>
                  <a:lnTo>
                    <a:pt x="738606" y="5602732"/>
                  </a:lnTo>
                  <a:lnTo>
                    <a:pt x="687374" y="5601424"/>
                  </a:lnTo>
                  <a:lnTo>
                    <a:pt x="635647" y="5599557"/>
                  </a:lnTo>
                  <a:lnTo>
                    <a:pt x="593115" y="5588863"/>
                  </a:lnTo>
                  <a:lnTo>
                    <a:pt x="540448" y="5585879"/>
                  </a:lnTo>
                  <a:lnTo>
                    <a:pt x="487324" y="5582348"/>
                  </a:lnTo>
                  <a:lnTo>
                    <a:pt x="443395" y="5570042"/>
                  </a:lnTo>
                  <a:lnTo>
                    <a:pt x="389369" y="5565470"/>
                  </a:lnTo>
                  <a:lnTo>
                    <a:pt x="334899" y="5560377"/>
                  </a:lnTo>
                  <a:lnTo>
                    <a:pt x="289661" y="5546534"/>
                  </a:lnTo>
                  <a:lnTo>
                    <a:pt x="244005" y="5532196"/>
                  </a:lnTo>
                  <a:lnTo>
                    <a:pt x="188277" y="5525617"/>
                  </a:lnTo>
                  <a:lnTo>
                    <a:pt x="94919" y="5494553"/>
                  </a:lnTo>
                  <a:lnTo>
                    <a:pt x="0" y="5461660"/>
                  </a:lnTo>
                  <a:lnTo>
                    <a:pt x="17335" y="5560161"/>
                  </a:lnTo>
                  <a:lnTo>
                    <a:pt x="36182" y="5601767"/>
                  </a:lnTo>
                  <a:lnTo>
                    <a:pt x="55511" y="5702592"/>
                  </a:lnTo>
                  <a:lnTo>
                    <a:pt x="75311" y="5745315"/>
                  </a:lnTo>
                  <a:lnTo>
                    <a:pt x="85763" y="5796648"/>
                  </a:lnTo>
                  <a:lnTo>
                    <a:pt x="106172" y="5840082"/>
                  </a:lnTo>
                  <a:lnTo>
                    <a:pt x="117221" y="5892114"/>
                  </a:lnTo>
                  <a:lnTo>
                    <a:pt x="269697" y="6207417"/>
                  </a:lnTo>
                  <a:lnTo>
                    <a:pt x="302133" y="6245390"/>
                  </a:lnTo>
                  <a:lnTo>
                    <a:pt x="348373" y="6338595"/>
                  </a:lnTo>
                  <a:lnTo>
                    <a:pt x="414769" y="6416307"/>
                  </a:lnTo>
                  <a:lnTo>
                    <a:pt x="438619" y="6463766"/>
                  </a:lnTo>
                  <a:lnTo>
                    <a:pt x="664743" y="6728422"/>
                  </a:lnTo>
                  <a:lnTo>
                    <a:pt x="705129" y="6756133"/>
                  </a:lnTo>
                  <a:lnTo>
                    <a:pt x="735685" y="6791884"/>
                  </a:lnTo>
                  <a:lnTo>
                    <a:pt x="775716" y="6819189"/>
                  </a:lnTo>
                  <a:lnTo>
                    <a:pt x="805903" y="6854533"/>
                  </a:lnTo>
                  <a:lnTo>
                    <a:pt x="845566" y="6881393"/>
                  </a:lnTo>
                  <a:lnTo>
                    <a:pt x="875385" y="6916280"/>
                  </a:lnTo>
                  <a:lnTo>
                    <a:pt x="1220889" y="7144702"/>
                  </a:lnTo>
                  <a:lnTo>
                    <a:pt x="1267752" y="7160450"/>
                  </a:lnTo>
                  <a:lnTo>
                    <a:pt x="1304709" y="7184149"/>
                  </a:lnTo>
                  <a:lnTo>
                    <a:pt x="1351051" y="7199287"/>
                  </a:lnTo>
                  <a:lnTo>
                    <a:pt x="1387475" y="7222363"/>
                  </a:lnTo>
                  <a:lnTo>
                    <a:pt x="1433283" y="7236866"/>
                  </a:lnTo>
                  <a:lnTo>
                    <a:pt x="1469148" y="7259294"/>
                  </a:lnTo>
                  <a:lnTo>
                    <a:pt x="1559344" y="7286650"/>
                  </a:lnTo>
                  <a:lnTo>
                    <a:pt x="1594332" y="7308062"/>
                  </a:lnTo>
                  <a:lnTo>
                    <a:pt x="1682724" y="7333310"/>
                  </a:lnTo>
                  <a:lnTo>
                    <a:pt x="1769872" y="7357084"/>
                  </a:lnTo>
                  <a:lnTo>
                    <a:pt x="1855711" y="7379348"/>
                  </a:lnTo>
                  <a:lnTo>
                    <a:pt x="1898129" y="7389901"/>
                  </a:lnTo>
                  <a:lnTo>
                    <a:pt x="1949856" y="7391794"/>
                  </a:lnTo>
                  <a:lnTo>
                    <a:pt x="1991588" y="7401522"/>
                  </a:lnTo>
                  <a:lnTo>
                    <a:pt x="2032965" y="7410856"/>
                  </a:lnTo>
                  <a:lnTo>
                    <a:pt x="2083638" y="7411504"/>
                  </a:lnTo>
                  <a:lnTo>
                    <a:pt x="2124291" y="7419988"/>
                  </a:lnTo>
                  <a:lnTo>
                    <a:pt x="2164575" y="7428027"/>
                  </a:lnTo>
                  <a:lnTo>
                    <a:pt x="2214130" y="7427379"/>
                  </a:lnTo>
                  <a:lnTo>
                    <a:pt x="2263317" y="7426287"/>
                  </a:lnTo>
                  <a:lnTo>
                    <a:pt x="2302459" y="7432992"/>
                  </a:lnTo>
                  <a:lnTo>
                    <a:pt x="2350859" y="7430986"/>
                  </a:lnTo>
                  <a:lnTo>
                    <a:pt x="2389200" y="7436764"/>
                  </a:lnTo>
                  <a:lnTo>
                    <a:pt x="2436799" y="7433831"/>
                  </a:lnTo>
                  <a:lnTo>
                    <a:pt x="2483980" y="7430402"/>
                  </a:lnTo>
                  <a:lnTo>
                    <a:pt x="2530754" y="7426490"/>
                  </a:lnTo>
                  <a:lnTo>
                    <a:pt x="2577109" y="7422083"/>
                  </a:lnTo>
                  <a:lnTo>
                    <a:pt x="2613380" y="7425436"/>
                  </a:lnTo>
                  <a:lnTo>
                    <a:pt x="2658872" y="7420026"/>
                  </a:lnTo>
                  <a:lnTo>
                    <a:pt x="2703931" y="7414107"/>
                  </a:lnTo>
                  <a:lnTo>
                    <a:pt x="2748534" y="7407669"/>
                  </a:lnTo>
                  <a:lnTo>
                    <a:pt x="2792692" y="7400696"/>
                  </a:lnTo>
                  <a:lnTo>
                    <a:pt x="2821838" y="7395692"/>
                  </a:lnTo>
                  <a:close/>
                </a:path>
                <a:path w="4765040" h="7437120">
                  <a:moveTo>
                    <a:pt x="4757305" y="456920"/>
                  </a:moveTo>
                  <a:lnTo>
                    <a:pt x="4742167" y="406615"/>
                  </a:lnTo>
                  <a:lnTo>
                    <a:pt x="4727054" y="363308"/>
                  </a:lnTo>
                  <a:lnTo>
                    <a:pt x="4710239" y="320459"/>
                  </a:lnTo>
                  <a:lnTo>
                    <a:pt x="4691685" y="278117"/>
                  </a:lnTo>
                  <a:lnTo>
                    <a:pt x="4671415" y="236321"/>
                  </a:lnTo>
                  <a:lnTo>
                    <a:pt x="4649406" y="195122"/>
                  </a:lnTo>
                  <a:lnTo>
                    <a:pt x="4625683" y="154597"/>
                  </a:lnTo>
                  <a:lnTo>
                    <a:pt x="4600206" y="114757"/>
                  </a:lnTo>
                  <a:lnTo>
                    <a:pt x="4572990" y="75679"/>
                  </a:lnTo>
                  <a:lnTo>
                    <a:pt x="4544022" y="37414"/>
                  </a:lnTo>
                  <a:lnTo>
                    <a:pt x="4513313" y="0"/>
                  </a:lnTo>
                  <a:lnTo>
                    <a:pt x="801890" y="3171202"/>
                  </a:lnTo>
                  <a:lnTo>
                    <a:pt x="763028" y="3205111"/>
                  </a:lnTo>
                  <a:lnTo>
                    <a:pt x="725093" y="3239643"/>
                  </a:lnTo>
                  <a:lnTo>
                    <a:pt x="688047" y="3274796"/>
                  </a:lnTo>
                  <a:lnTo>
                    <a:pt x="651903" y="3310547"/>
                  </a:lnTo>
                  <a:lnTo>
                    <a:pt x="616661" y="3346907"/>
                  </a:lnTo>
                  <a:lnTo>
                    <a:pt x="582307" y="3383851"/>
                  </a:lnTo>
                  <a:lnTo>
                    <a:pt x="548868" y="3421354"/>
                  </a:lnTo>
                  <a:lnTo>
                    <a:pt x="516318" y="3459403"/>
                  </a:lnTo>
                  <a:lnTo>
                    <a:pt x="484670" y="3497999"/>
                  </a:lnTo>
                  <a:lnTo>
                    <a:pt x="453923" y="3537115"/>
                  </a:lnTo>
                  <a:lnTo>
                    <a:pt x="424078" y="3576726"/>
                  </a:lnTo>
                  <a:lnTo>
                    <a:pt x="395185" y="3616782"/>
                  </a:lnTo>
                  <a:lnTo>
                    <a:pt x="367106" y="3657422"/>
                  </a:lnTo>
                  <a:lnTo>
                    <a:pt x="339979" y="3698468"/>
                  </a:lnTo>
                  <a:lnTo>
                    <a:pt x="313753" y="3739959"/>
                  </a:lnTo>
                  <a:lnTo>
                    <a:pt x="288455" y="3781882"/>
                  </a:lnTo>
                  <a:lnTo>
                    <a:pt x="264045" y="3824224"/>
                  </a:lnTo>
                  <a:lnTo>
                    <a:pt x="240563" y="3866959"/>
                  </a:lnTo>
                  <a:lnTo>
                    <a:pt x="217982" y="3910088"/>
                  </a:lnTo>
                  <a:lnTo>
                    <a:pt x="196316" y="3953586"/>
                  </a:lnTo>
                  <a:lnTo>
                    <a:pt x="175564" y="3997439"/>
                  </a:lnTo>
                  <a:lnTo>
                    <a:pt x="155727" y="4041635"/>
                  </a:lnTo>
                  <a:lnTo>
                    <a:pt x="136804" y="4086148"/>
                  </a:lnTo>
                  <a:lnTo>
                    <a:pt x="118795" y="4130979"/>
                  </a:lnTo>
                  <a:lnTo>
                    <a:pt x="101714" y="4176103"/>
                  </a:lnTo>
                  <a:lnTo>
                    <a:pt x="141643" y="4203547"/>
                  </a:lnTo>
                  <a:lnTo>
                    <a:pt x="182460" y="4229252"/>
                  </a:lnTo>
                  <a:lnTo>
                    <a:pt x="224091" y="4253217"/>
                  </a:lnTo>
                  <a:lnTo>
                    <a:pt x="266471" y="4275429"/>
                  </a:lnTo>
                  <a:lnTo>
                    <a:pt x="309562" y="4295902"/>
                  </a:lnTo>
                  <a:lnTo>
                    <a:pt x="353301" y="4314609"/>
                  </a:lnTo>
                  <a:lnTo>
                    <a:pt x="397637" y="4331551"/>
                  </a:lnTo>
                  <a:lnTo>
                    <a:pt x="442493" y="4346727"/>
                  </a:lnTo>
                  <a:lnTo>
                    <a:pt x="487832" y="4360138"/>
                  </a:lnTo>
                  <a:lnTo>
                    <a:pt x="533590" y="4371772"/>
                  </a:lnTo>
                  <a:lnTo>
                    <a:pt x="579716" y="4381639"/>
                  </a:lnTo>
                  <a:lnTo>
                    <a:pt x="626148" y="4389717"/>
                  </a:lnTo>
                  <a:lnTo>
                    <a:pt x="672833" y="4396003"/>
                  </a:lnTo>
                  <a:lnTo>
                    <a:pt x="719709" y="4400499"/>
                  </a:lnTo>
                  <a:lnTo>
                    <a:pt x="766724" y="4403204"/>
                  </a:lnTo>
                  <a:lnTo>
                    <a:pt x="813816" y="4404106"/>
                  </a:lnTo>
                  <a:lnTo>
                    <a:pt x="860933" y="4403204"/>
                  </a:lnTo>
                  <a:lnTo>
                    <a:pt x="908024" y="4400486"/>
                  </a:lnTo>
                  <a:lnTo>
                    <a:pt x="955027" y="4395965"/>
                  </a:lnTo>
                  <a:lnTo>
                    <a:pt x="1001890" y="4389615"/>
                  </a:lnTo>
                  <a:lnTo>
                    <a:pt x="1048461" y="4381462"/>
                  </a:lnTo>
                  <a:lnTo>
                    <a:pt x="1094943" y="4371454"/>
                  </a:lnTo>
                  <a:lnTo>
                    <a:pt x="1141031" y="4359630"/>
                  </a:lnTo>
                  <a:lnTo>
                    <a:pt x="1186751" y="4345978"/>
                  </a:lnTo>
                  <a:lnTo>
                    <a:pt x="1232039" y="4330471"/>
                  </a:lnTo>
                  <a:lnTo>
                    <a:pt x="1276845" y="4313136"/>
                  </a:lnTo>
                  <a:lnTo>
                    <a:pt x="1321104" y="4293933"/>
                  </a:lnTo>
                  <a:lnTo>
                    <a:pt x="1364780" y="4272889"/>
                  </a:lnTo>
                  <a:lnTo>
                    <a:pt x="4380166" y="1696415"/>
                  </a:lnTo>
                  <a:lnTo>
                    <a:pt x="4416336" y="1664258"/>
                  </a:lnTo>
                  <a:lnTo>
                    <a:pt x="4450905" y="1630972"/>
                  </a:lnTo>
                  <a:lnTo>
                    <a:pt x="4483887" y="1596618"/>
                  </a:lnTo>
                  <a:lnTo>
                    <a:pt x="4515269" y="1561249"/>
                  </a:lnTo>
                  <a:lnTo>
                    <a:pt x="4545038" y="1524914"/>
                  </a:lnTo>
                  <a:lnTo>
                    <a:pt x="4573194" y="1487665"/>
                  </a:lnTo>
                  <a:lnTo>
                    <a:pt x="4599737" y="1449539"/>
                  </a:lnTo>
                  <a:lnTo>
                    <a:pt x="4624667" y="1410601"/>
                  </a:lnTo>
                  <a:lnTo>
                    <a:pt x="4647971" y="1370901"/>
                  </a:lnTo>
                  <a:lnTo>
                    <a:pt x="4669650" y="1330490"/>
                  </a:lnTo>
                  <a:lnTo>
                    <a:pt x="4689691" y="1289418"/>
                  </a:lnTo>
                  <a:lnTo>
                    <a:pt x="4708106" y="1247724"/>
                  </a:lnTo>
                  <a:lnTo>
                    <a:pt x="4724882" y="1205471"/>
                  </a:lnTo>
                  <a:lnTo>
                    <a:pt x="4740021" y="1162710"/>
                  </a:lnTo>
                  <a:lnTo>
                    <a:pt x="4753508" y="1119492"/>
                  </a:lnTo>
                  <a:lnTo>
                    <a:pt x="4757305" y="1105458"/>
                  </a:lnTo>
                  <a:lnTo>
                    <a:pt x="4757305" y="456920"/>
                  </a:lnTo>
                  <a:close/>
                </a:path>
                <a:path w="4765040" h="7437120">
                  <a:moveTo>
                    <a:pt x="4764938" y="4547641"/>
                  </a:moveTo>
                  <a:lnTo>
                    <a:pt x="4748962" y="4509389"/>
                  </a:lnTo>
                  <a:lnTo>
                    <a:pt x="4735436" y="4415371"/>
                  </a:lnTo>
                  <a:lnTo>
                    <a:pt x="4718596" y="4376102"/>
                  </a:lnTo>
                  <a:lnTo>
                    <a:pt x="4711141" y="4328287"/>
                  </a:lnTo>
                  <a:lnTo>
                    <a:pt x="4693767" y="4288396"/>
                  </a:lnTo>
                  <a:lnTo>
                    <a:pt x="4685779" y="4239946"/>
                  </a:lnTo>
                  <a:lnTo>
                    <a:pt x="4612691" y="4076217"/>
                  </a:lnTo>
                  <a:lnTo>
                    <a:pt x="4603483" y="4026331"/>
                  </a:lnTo>
                  <a:lnTo>
                    <a:pt x="4584382" y="3984421"/>
                  </a:lnTo>
                  <a:lnTo>
                    <a:pt x="4555414" y="3950512"/>
                  </a:lnTo>
                  <a:lnTo>
                    <a:pt x="4476013" y="3779393"/>
                  </a:lnTo>
                  <a:lnTo>
                    <a:pt x="4446003" y="3744277"/>
                  </a:lnTo>
                  <a:lnTo>
                    <a:pt x="4425467" y="3700691"/>
                  </a:lnTo>
                  <a:lnTo>
                    <a:pt x="4395089" y="3665131"/>
                  </a:lnTo>
                  <a:lnTo>
                    <a:pt x="4374197" y="3621125"/>
                  </a:lnTo>
                  <a:lnTo>
                    <a:pt x="4207776" y="3426358"/>
                  </a:lnTo>
                  <a:lnTo>
                    <a:pt x="3300158" y="4201858"/>
                  </a:lnTo>
                  <a:lnTo>
                    <a:pt x="3342436" y="4251325"/>
                  </a:lnTo>
                  <a:lnTo>
                    <a:pt x="3363557" y="4295597"/>
                  </a:lnTo>
                  <a:lnTo>
                    <a:pt x="3424136" y="4366501"/>
                  </a:lnTo>
                  <a:lnTo>
                    <a:pt x="3502101" y="4535944"/>
                  </a:lnTo>
                  <a:lnTo>
                    <a:pt x="3538448" y="4617580"/>
                  </a:lnTo>
                  <a:lnTo>
                    <a:pt x="3546221" y="4665789"/>
                  </a:lnTo>
                  <a:lnTo>
                    <a:pt x="3563137" y="4705134"/>
                  </a:lnTo>
                  <a:lnTo>
                    <a:pt x="3569855" y="4752086"/>
                  </a:lnTo>
                  <a:lnTo>
                    <a:pt x="3585654" y="4790135"/>
                  </a:lnTo>
                  <a:lnTo>
                    <a:pt x="3591217" y="4835741"/>
                  </a:lnTo>
                  <a:lnTo>
                    <a:pt x="3596157" y="4880635"/>
                  </a:lnTo>
                  <a:lnTo>
                    <a:pt x="3600475" y="4924780"/>
                  </a:lnTo>
                  <a:lnTo>
                    <a:pt x="3604145" y="4968176"/>
                  </a:lnTo>
                  <a:lnTo>
                    <a:pt x="3597465" y="5019014"/>
                  </a:lnTo>
                  <a:lnTo>
                    <a:pt x="3599751" y="5060797"/>
                  </a:lnTo>
                  <a:lnTo>
                    <a:pt x="3601326" y="5101729"/>
                  </a:lnTo>
                  <a:lnTo>
                    <a:pt x="3592487" y="5150040"/>
                  </a:lnTo>
                  <a:lnTo>
                    <a:pt x="3582886" y="5197449"/>
                  </a:lnTo>
                  <a:lnTo>
                    <a:pt x="3582149" y="5235702"/>
                  </a:lnTo>
                  <a:lnTo>
                    <a:pt x="3570960" y="5281244"/>
                  </a:lnTo>
                  <a:lnTo>
                    <a:pt x="3558921" y="5325808"/>
                  </a:lnTo>
                  <a:lnTo>
                    <a:pt x="3546043" y="5369382"/>
                  </a:lnTo>
                  <a:lnTo>
                    <a:pt x="3532276" y="5411927"/>
                  </a:lnTo>
                  <a:lnTo>
                    <a:pt x="3517620" y="5453418"/>
                  </a:lnTo>
                  <a:lnTo>
                    <a:pt x="3502037" y="5493842"/>
                  </a:lnTo>
                  <a:lnTo>
                    <a:pt x="3485515" y="5533148"/>
                  </a:lnTo>
                  <a:lnTo>
                    <a:pt x="3458375" y="5579580"/>
                  </a:lnTo>
                  <a:lnTo>
                    <a:pt x="3439896" y="5616613"/>
                  </a:lnTo>
                  <a:lnTo>
                    <a:pt x="3420402" y="5652452"/>
                  </a:lnTo>
                  <a:lnTo>
                    <a:pt x="3390227" y="5695340"/>
                  </a:lnTo>
                  <a:lnTo>
                    <a:pt x="3368662" y="5728741"/>
                  </a:lnTo>
                  <a:lnTo>
                    <a:pt x="3336353" y="5769140"/>
                  </a:lnTo>
                  <a:lnTo>
                    <a:pt x="3312604" y="5799988"/>
                  </a:lnTo>
                  <a:lnTo>
                    <a:pt x="3278086" y="5837783"/>
                  </a:lnTo>
                  <a:lnTo>
                    <a:pt x="3242411" y="5874245"/>
                  </a:lnTo>
                  <a:lnTo>
                    <a:pt x="3205581" y="5909335"/>
                  </a:lnTo>
                  <a:lnTo>
                    <a:pt x="3177209" y="5934786"/>
                  </a:lnTo>
                  <a:lnTo>
                    <a:pt x="3137992" y="5967082"/>
                  </a:lnTo>
                  <a:lnTo>
                    <a:pt x="3097580" y="5997994"/>
                  </a:lnTo>
                  <a:lnTo>
                    <a:pt x="3056001" y="6027534"/>
                  </a:lnTo>
                  <a:lnTo>
                    <a:pt x="3022943" y="6047486"/>
                  </a:lnTo>
                  <a:lnTo>
                    <a:pt x="2979102" y="6074384"/>
                  </a:lnTo>
                  <a:lnTo>
                    <a:pt x="2943822" y="6091745"/>
                  </a:lnTo>
                  <a:lnTo>
                    <a:pt x="2897809" y="6116091"/>
                  </a:lnTo>
                  <a:lnTo>
                    <a:pt x="2860395" y="6130950"/>
                  </a:lnTo>
                  <a:lnTo>
                    <a:pt x="2812288" y="6152858"/>
                  </a:lnTo>
                  <a:lnTo>
                    <a:pt x="2772841" y="6165329"/>
                  </a:lnTo>
                  <a:lnTo>
                    <a:pt x="2732392" y="6176657"/>
                  </a:lnTo>
                  <a:lnTo>
                    <a:pt x="2681325" y="6195085"/>
                  </a:lnTo>
                  <a:lnTo>
                    <a:pt x="2638983" y="6204178"/>
                  </a:lnTo>
                  <a:lnTo>
                    <a:pt x="2595702" y="6212179"/>
                  </a:lnTo>
                  <a:lnTo>
                    <a:pt x="2551531" y="6219139"/>
                  </a:lnTo>
                  <a:lnTo>
                    <a:pt x="2506484" y="6225070"/>
                  </a:lnTo>
                  <a:lnTo>
                    <a:pt x="2460587" y="6229997"/>
                  </a:lnTo>
                  <a:lnTo>
                    <a:pt x="2423503" y="6225692"/>
                  </a:lnTo>
                  <a:lnTo>
                    <a:pt x="2375954" y="6228702"/>
                  </a:lnTo>
                  <a:lnTo>
                    <a:pt x="2327630" y="6230785"/>
                  </a:lnTo>
                  <a:lnTo>
                    <a:pt x="2288184" y="6223724"/>
                  </a:lnTo>
                  <a:lnTo>
                    <a:pt x="2238337" y="6224041"/>
                  </a:lnTo>
                  <a:lnTo>
                    <a:pt x="2197430" y="6215265"/>
                  </a:lnTo>
                  <a:lnTo>
                    <a:pt x="2155825" y="6205677"/>
                  </a:lnTo>
                  <a:lnTo>
                    <a:pt x="2113546" y="6195288"/>
                  </a:lnTo>
                  <a:lnTo>
                    <a:pt x="2060943" y="6192380"/>
                  </a:lnTo>
                  <a:lnTo>
                    <a:pt x="2027034" y="6172238"/>
                  </a:lnTo>
                  <a:lnTo>
                    <a:pt x="1982851" y="6159639"/>
                  </a:lnTo>
                  <a:lnTo>
                    <a:pt x="1938083" y="6146343"/>
                  </a:lnTo>
                  <a:lnTo>
                    <a:pt x="1892744" y="6132385"/>
                  </a:lnTo>
                  <a:lnTo>
                    <a:pt x="1856524" y="6109538"/>
                  </a:lnTo>
                  <a:lnTo>
                    <a:pt x="1810131" y="6094336"/>
                  </a:lnTo>
                  <a:lnTo>
                    <a:pt x="1658378" y="5994933"/>
                  </a:lnTo>
                  <a:lnTo>
                    <a:pt x="1619351" y="5968822"/>
                  </a:lnTo>
                  <a:lnTo>
                    <a:pt x="1589608" y="5933999"/>
                  </a:lnTo>
                  <a:lnTo>
                    <a:pt x="1549831" y="5906998"/>
                  </a:lnTo>
                  <a:lnTo>
                    <a:pt x="2821838" y="7395692"/>
                  </a:lnTo>
                  <a:lnTo>
                    <a:pt x="2836405" y="7393191"/>
                  </a:lnTo>
                  <a:lnTo>
                    <a:pt x="2879648" y="7385151"/>
                  </a:lnTo>
                  <a:lnTo>
                    <a:pt x="2932074" y="7368324"/>
                  </a:lnTo>
                  <a:lnTo>
                    <a:pt x="2974390" y="7359180"/>
                  </a:lnTo>
                  <a:lnTo>
                    <a:pt x="3016212" y="7349490"/>
                  </a:lnTo>
                  <a:lnTo>
                    <a:pt x="3057563" y="7339216"/>
                  </a:lnTo>
                  <a:lnTo>
                    <a:pt x="3108071" y="7320140"/>
                  </a:lnTo>
                  <a:lnTo>
                    <a:pt x="3148431" y="7308723"/>
                  </a:lnTo>
                  <a:lnTo>
                    <a:pt x="3188284" y="7296721"/>
                  </a:lnTo>
                  <a:lnTo>
                    <a:pt x="3237293" y="7275881"/>
                  </a:lnTo>
                  <a:lnTo>
                    <a:pt x="3276142" y="7262685"/>
                  </a:lnTo>
                  <a:lnTo>
                    <a:pt x="3314458" y="7248880"/>
                  </a:lnTo>
                  <a:lnTo>
                    <a:pt x="3361918" y="7226224"/>
                  </a:lnTo>
                  <a:lnTo>
                    <a:pt x="3399193" y="7211200"/>
                  </a:lnTo>
                  <a:lnTo>
                    <a:pt x="3445586" y="7187285"/>
                  </a:lnTo>
                  <a:lnTo>
                    <a:pt x="3481781" y="7171004"/>
                  </a:lnTo>
                  <a:lnTo>
                    <a:pt x="3527082" y="7145833"/>
                  </a:lnTo>
                  <a:lnTo>
                    <a:pt x="3571849" y="7120001"/>
                  </a:lnTo>
                  <a:lnTo>
                    <a:pt x="3606381" y="7101776"/>
                  </a:lnTo>
                  <a:lnTo>
                    <a:pt x="3650018" y="7074649"/>
                  </a:lnTo>
                  <a:lnTo>
                    <a:pt x="3683431" y="7055104"/>
                  </a:lnTo>
                  <a:lnTo>
                    <a:pt x="3725926" y="7026630"/>
                  </a:lnTo>
                  <a:lnTo>
                    <a:pt x="3767836" y="6997484"/>
                  </a:lnTo>
                  <a:lnTo>
                    <a:pt x="3809161" y="6967652"/>
                  </a:lnTo>
                  <a:lnTo>
                    <a:pt x="3840238" y="6945376"/>
                  </a:lnTo>
                  <a:lnTo>
                    <a:pt x="3880383" y="6914147"/>
                  </a:lnTo>
                  <a:lnTo>
                    <a:pt x="3919918" y="6882219"/>
                  </a:lnTo>
                  <a:lnTo>
                    <a:pt x="3977995" y="6832879"/>
                  </a:lnTo>
                  <a:lnTo>
                    <a:pt x="4025214" y="6790398"/>
                  </a:lnTo>
                  <a:lnTo>
                    <a:pt x="4062323" y="6755625"/>
                  </a:lnTo>
                  <a:lnTo>
                    <a:pt x="4098823" y="6720141"/>
                  </a:lnTo>
                  <a:lnTo>
                    <a:pt x="4125087" y="6692227"/>
                  </a:lnTo>
                  <a:lnTo>
                    <a:pt x="4160418" y="6655384"/>
                  </a:lnTo>
                  <a:lnTo>
                    <a:pt x="4195165" y="6617856"/>
                  </a:lnTo>
                  <a:lnTo>
                    <a:pt x="4229341" y="6579654"/>
                  </a:lnTo>
                  <a:lnTo>
                    <a:pt x="4253306" y="6549034"/>
                  </a:lnTo>
                  <a:lnTo>
                    <a:pt x="4286351" y="6509499"/>
                  </a:lnTo>
                  <a:lnTo>
                    <a:pt x="4309173" y="6477571"/>
                  </a:lnTo>
                  <a:lnTo>
                    <a:pt x="4341114" y="6436754"/>
                  </a:lnTo>
                  <a:lnTo>
                    <a:pt x="4362856" y="6403543"/>
                  </a:lnTo>
                  <a:lnTo>
                    <a:pt x="4393704" y="6361443"/>
                  </a:lnTo>
                  <a:lnTo>
                    <a:pt x="4414367" y="6326975"/>
                  </a:lnTo>
                  <a:lnTo>
                    <a:pt x="4444149" y="6283630"/>
                  </a:lnTo>
                  <a:lnTo>
                    <a:pt x="4463758" y="6247930"/>
                  </a:lnTo>
                  <a:lnTo>
                    <a:pt x="4492498" y="6203378"/>
                  </a:lnTo>
                  <a:lnTo>
                    <a:pt x="4511078" y="6166472"/>
                  </a:lnTo>
                  <a:lnTo>
                    <a:pt x="4529150" y="6128969"/>
                  </a:lnTo>
                  <a:lnTo>
                    <a:pt x="4556379" y="6082639"/>
                  </a:lnTo>
                  <a:lnTo>
                    <a:pt x="4573460" y="6043968"/>
                  </a:lnTo>
                  <a:lnTo>
                    <a:pt x="4590046" y="6004738"/>
                  </a:lnTo>
                  <a:lnTo>
                    <a:pt x="4606150" y="5964936"/>
                  </a:lnTo>
                  <a:lnTo>
                    <a:pt x="4631436" y="5916320"/>
                  </a:lnTo>
                  <a:lnTo>
                    <a:pt x="4646587" y="5875401"/>
                  </a:lnTo>
                  <a:lnTo>
                    <a:pt x="4661281" y="5833948"/>
                  </a:lnTo>
                  <a:lnTo>
                    <a:pt x="4675505" y="5791936"/>
                  </a:lnTo>
                  <a:lnTo>
                    <a:pt x="4689272" y="5749404"/>
                  </a:lnTo>
                  <a:lnTo>
                    <a:pt x="4702594" y="5706351"/>
                  </a:lnTo>
                  <a:lnTo>
                    <a:pt x="4715484" y="5662777"/>
                  </a:lnTo>
                  <a:lnTo>
                    <a:pt x="4727918" y="5618683"/>
                  </a:lnTo>
                  <a:lnTo>
                    <a:pt x="4739932" y="5574081"/>
                  </a:lnTo>
                  <a:lnTo>
                    <a:pt x="4751502" y="5528983"/>
                  </a:lnTo>
                  <a:lnTo>
                    <a:pt x="4753013" y="5491645"/>
                  </a:lnTo>
                  <a:lnTo>
                    <a:pt x="4761712" y="5462740"/>
                  </a:lnTo>
                  <a:lnTo>
                    <a:pt x="4757725" y="4558754"/>
                  </a:lnTo>
                  <a:lnTo>
                    <a:pt x="4764938" y="4547641"/>
                  </a:lnTo>
                  <a:close/>
                </a:path>
              </a:pathLst>
            </a:custGeom>
            <a:solidFill>
              <a:srgbClr val="400036">
                <a:alpha val="1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" name="object 4"/>
            <p:cNvSpPr/>
            <p:nvPr/>
          </p:nvSpPr>
          <p:spPr>
            <a:xfrm>
              <a:off x="16841160" y="7998480"/>
              <a:ext cx="835920" cy="1259640"/>
            </a:xfrm>
            <a:custGeom>
              <a:avLst/>
              <a:gdLst>
                <a:gd name="textAreaLeft" fmla="*/ 0 w 835920"/>
                <a:gd name="textAreaRight" fmla="*/ 836280 w 835920"/>
                <a:gd name="textAreaTop" fmla="*/ 0 h 1259640"/>
                <a:gd name="textAreaBottom" fmla="*/ 1260000 h 1259640"/>
              </a:gdLst>
              <a:ahLst/>
              <a:rect l="textAreaLeft" t="textAreaTop" r="textAreaRight" b="textAreaBottom"/>
              <a:pathLst>
                <a:path w="836294" h="1259840">
                  <a:moveTo>
                    <a:pt x="207492" y="207492"/>
                  </a:moveTo>
                  <a:lnTo>
                    <a:pt x="202006" y="159918"/>
                  </a:lnTo>
                  <a:lnTo>
                    <a:pt x="186397" y="116243"/>
                  </a:lnTo>
                  <a:lnTo>
                    <a:pt x="161912" y="77724"/>
                  </a:lnTo>
                  <a:lnTo>
                    <a:pt x="129781" y="45580"/>
                  </a:lnTo>
                  <a:lnTo>
                    <a:pt x="91249" y="21094"/>
                  </a:lnTo>
                  <a:lnTo>
                    <a:pt x="47574" y="5486"/>
                  </a:lnTo>
                  <a:lnTo>
                    <a:pt x="0" y="0"/>
                  </a:lnTo>
                  <a:lnTo>
                    <a:pt x="0" y="841819"/>
                  </a:lnTo>
                  <a:lnTo>
                    <a:pt x="3556" y="896581"/>
                  </a:lnTo>
                  <a:lnTo>
                    <a:pt x="13931" y="949185"/>
                  </a:lnTo>
                  <a:lnTo>
                    <a:pt x="30670" y="999197"/>
                  </a:lnTo>
                  <a:lnTo>
                    <a:pt x="53314" y="1046175"/>
                  </a:lnTo>
                  <a:lnTo>
                    <a:pt x="96735" y="1030198"/>
                  </a:lnTo>
                  <a:lnTo>
                    <a:pt x="135077" y="1005522"/>
                  </a:lnTo>
                  <a:lnTo>
                    <a:pt x="167119" y="973353"/>
                  </a:lnTo>
                  <a:lnTo>
                    <a:pt x="191668" y="934923"/>
                  </a:lnTo>
                  <a:lnTo>
                    <a:pt x="207492" y="891425"/>
                  </a:lnTo>
                  <a:lnTo>
                    <a:pt x="207492" y="207492"/>
                  </a:lnTo>
                  <a:close/>
                </a:path>
                <a:path w="836294" h="1259840">
                  <a:moveTo>
                    <a:pt x="835888" y="841819"/>
                  </a:moveTo>
                  <a:lnTo>
                    <a:pt x="833069" y="793089"/>
                  </a:lnTo>
                  <a:lnTo>
                    <a:pt x="824852" y="745998"/>
                  </a:lnTo>
                  <a:lnTo>
                    <a:pt x="811517" y="700874"/>
                  </a:lnTo>
                  <a:lnTo>
                    <a:pt x="793407" y="658025"/>
                  </a:lnTo>
                  <a:lnTo>
                    <a:pt x="770813" y="617766"/>
                  </a:lnTo>
                  <a:lnTo>
                    <a:pt x="744067" y="580428"/>
                  </a:lnTo>
                  <a:lnTo>
                    <a:pt x="713473" y="546290"/>
                  </a:lnTo>
                  <a:lnTo>
                    <a:pt x="679348" y="515696"/>
                  </a:lnTo>
                  <a:lnTo>
                    <a:pt x="641997" y="488950"/>
                  </a:lnTo>
                  <a:lnTo>
                    <a:pt x="601751" y="466356"/>
                  </a:lnTo>
                  <a:lnTo>
                    <a:pt x="558901" y="448246"/>
                  </a:lnTo>
                  <a:lnTo>
                    <a:pt x="513778" y="434924"/>
                  </a:lnTo>
                  <a:lnTo>
                    <a:pt x="466686" y="426694"/>
                  </a:lnTo>
                  <a:lnTo>
                    <a:pt x="417944" y="423875"/>
                  </a:lnTo>
                  <a:lnTo>
                    <a:pt x="414985" y="423913"/>
                  </a:lnTo>
                  <a:lnTo>
                    <a:pt x="414985" y="631418"/>
                  </a:lnTo>
                  <a:lnTo>
                    <a:pt x="417944" y="631367"/>
                  </a:lnTo>
                  <a:lnTo>
                    <a:pt x="466140" y="636930"/>
                  </a:lnTo>
                  <a:lnTo>
                    <a:pt x="510413" y="652792"/>
                  </a:lnTo>
                  <a:lnTo>
                    <a:pt x="549490" y="677659"/>
                  </a:lnTo>
                  <a:lnTo>
                    <a:pt x="582104" y="710272"/>
                  </a:lnTo>
                  <a:lnTo>
                    <a:pt x="606971" y="749350"/>
                  </a:lnTo>
                  <a:lnTo>
                    <a:pt x="622833" y="793623"/>
                  </a:lnTo>
                  <a:lnTo>
                    <a:pt x="628396" y="841819"/>
                  </a:lnTo>
                  <a:lnTo>
                    <a:pt x="622833" y="890028"/>
                  </a:lnTo>
                  <a:lnTo>
                    <a:pt x="606971" y="934300"/>
                  </a:lnTo>
                  <a:lnTo>
                    <a:pt x="582104" y="973378"/>
                  </a:lnTo>
                  <a:lnTo>
                    <a:pt x="549490" y="1005992"/>
                  </a:lnTo>
                  <a:lnTo>
                    <a:pt x="510413" y="1030859"/>
                  </a:lnTo>
                  <a:lnTo>
                    <a:pt x="466140" y="1046708"/>
                  </a:lnTo>
                  <a:lnTo>
                    <a:pt x="417944" y="1052283"/>
                  </a:lnTo>
                  <a:lnTo>
                    <a:pt x="405028" y="1051890"/>
                  </a:lnTo>
                  <a:lnTo>
                    <a:pt x="392315" y="1050721"/>
                  </a:lnTo>
                  <a:lnTo>
                    <a:pt x="379831" y="1048816"/>
                  </a:lnTo>
                  <a:lnTo>
                    <a:pt x="367601" y="1046175"/>
                  </a:lnTo>
                  <a:lnTo>
                    <a:pt x="343319" y="1084402"/>
                  </a:lnTo>
                  <a:lnTo>
                    <a:pt x="315175" y="1119657"/>
                  </a:lnTo>
                  <a:lnTo>
                    <a:pt x="283451" y="1151661"/>
                  </a:lnTo>
                  <a:lnTo>
                    <a:pt x="248450" y="1180109"/>
                  </a:lnTo>
                  <a:lnTo>
                    <a:pt x="210464" y="1204709"/>
                  </a:lnTo>
                  <a:lnTo>
                    <a:pt x="258051" y="1228090"/>
                  </a:lnTo>
                  <a:lnTo>
                    <a:pt x="308813" y="1245374"/>
                  </a:lnTo>
                  <a:lnTo>
                    <a:pt x="362267" y="1256093"/>
                  </a:lnTo>
                  <a:lnTo>
                    <a:pt x="417944" y="1259776"/>
                  </a:lnTo>
                  <a:lnTo>
                    <a:pt x="466686" y="1256957"/>
                  </a:lnTo>
                  <a:lnTo>
                    <a:pt x="513778" y="1248727"/>
                  </a:lnTo>
                  <a:lnTo>
                    <a:pt x="558901" y="1235405"/>
                  </a:lnTo>
                  <a:lnTo>
                    <a:pt x="601751" y="1217295"/>
                  </a:lnTo>
                  <a:lnTo>
                    <a:pt x="641997" y="1194701"/>
                  </a:lnTo>
                  <a:lnTo>
                    <a:pt x="679348" y="1167955"/>
                  </a:lnTo>
                  <a:lnTo>
                    <a:pt x="713473" y="1137361"/>
                  </a:lnTo>
                  <a:lnTo>
                    <a:pt x="744067" y="1103223"/>
                  </a:lnTo>
                  <a:lnTo>
                    <a:pt x="770813" y="1065885"/>
                  </a:lnTo>
                  <a:lnTo>
                    <a:pt x="793407" y="1025626"/>
                  </a:lnTo>
                  <a:lnTo>
                    <a:pt x="811517" y="982776"/>
                  </a:lnTo>
                  <a:lnTo>
                    <a:pt x="824852" y="937653"/>
                  </a:lnTo>
                  <a:lnTo>
                    <a:pt x="833069" y="890562"/>
                  </a:lnTo>
                  <a:lnTo>
                    <a:pt x="835888" y="841819"/>
                  </a:lnTo>
                  <a:close/>
                </a:path>
              </a:pathLst>
            </a:custGeom>
            <a:solidFill>
              <a:srgbClr val="4000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09" name="object 5"/>
          <p:cNvGrpSpPr/>
          <p:nvPr/>
        </p:nvGrpSpPr>
        <p:grpSpPr>
          <a:xfrm>
            <a:off x="0" y="3092760"/>
            <a:ext cx="18287640" cy="7193880"/>
            <a:chOff x="0" y="3092760"/>
            <a:chExt cx="18287640" cy="7193880"/>
          </a:xfrm>
        </p:grpSpPr>
        <p:pic>
          <p:nvPicPr>
            <p:cNvPr id="110" name="object 6" descr=""/>
            <p:cNvPicPr/>
            <p:nvPr/>
          </p:nvPicPr>
          <p:blipFill>
            <a:blip r:embed="rId1"/>
            <a:stretch/>
          </p:blipFill>
          <p:spPr>
            <a:xfrm>
              <a:off x="0" y="3092760"/>
              <a:ext cx="6028920" cy="6971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object 7"/>
            <p:cNvSpPr/>
            <p:nvPr/>
          </p:nvSpPr>
          <p:spPr>
            <a:xfrm>
              <a:off x="0" y="9606960"/>
              <a:ext cx="18287640" cy="67968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679680"/>
                <a:gd name="textAreaBottom" fmla="*/ 680040 h 679680"/>
              </a:gdLst>
              <a:ahLst/>
              <a:rect l="textAreaLeft" t="textAreaTop" r="textAreaRight" b="textAreaBottom"/>
              <a:pathLst>
                <a:path w="18288000" h="680084">
                  <a:moveTo>
                    <a:pt x="18288000" y="679922"/>
                  </a:moveTo>
                  <a:lnTo>
                    <a:pt x="0" y="679922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679922"/>
                  </a:lnTo>
                  <a:close/>
                </a:path>
              </a:pathLst>
            </a:custGeom>
            <a:solidFill>
              <a:srgbClr val="4000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12" name="object 8"/>
          <p:cNvSpPr/>
          <p:nvPr/>
        </p:nvSpPr>
        <p:spPr>
          <a:xfrm>
            <a:off x="6772680" y="3261960"/>
            <a:ext cx="6078600" cy="366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pt-BR" sz="4800" spc="-21" strike="noStrike">
                <a:solidFill>
                  <a:srgbClr val="400036"/>
                </a:solidFill>
                <a:latin typeface="Verdana"/>
              </a:rPr>
              <a:t>MUITOS</a:t>
            </a:r>
            <a:r>
              <a:rPr b="0" lang="pt-BR" sz="4800" spc="-392" strike="noStrike">
                <a:solidFill>
                  <a:srgbClr val="400036"/>
                </a:solidFill>
                <a:latin typeface="Verdana"/>
              </a:rPr>
              <a:t> </a:t>
            </a:r>
            <a:r>
              <a:rPr b="0" lang="pt-BR" sz="4800" spc="134" strike="noStrike">
                <a:solidFill>
                  <a:srgbClr val="400036"/>
                </a:solidFill>
                <a:latin typeface="Verdana"/>
              </a:rPr>
              <a:t>TÊM </a:t>
            </a:r>
            <a:r>
              <a:rPr b="0" lang="pt-BR" sz="4800" spc="-52" strike="noStrike">
                <a:solidFill>
                  <a:srgbClr val="400036"/>
                </a:solidFill>
                <a:latin typeface="Verdana"/>
              </a:rPr>
              <a:t>HABILIDADES,</a:t>
            </a:r>
            <a:r>
              <a:rPr b="0" lang="pt-BR" sz="4800" spc="-321" strike="noStrike">
                <a:solidFill>
                  <a:srgbClr val="400036"/>
                </a:solidFill>
                <a:latin typeface="Verdana"/>
              </a:rPr>
              <a:t> </a:t>
            </a:r>
            <a:r>
              <a:rPr b="0" lang="pt-BR" sz="4800" spc="89" strike="noStrike">
                <a:solidFill>
                  <a:srgbClr val="400036"/>
                </a:solidFill>
                <a:latin typeface="Verdana"/>
              </a:rPr>
              <a:t>MAS </a:t>
            </a:r>
            <a:r>
              <a:rPr b="0" lang="pt-BR" sz="4800" spc="188" strike="noStrike">
                <a:solidFill>
                  <a:srgbClr val="400036"/>
                </a:solidFill>
                <a:latin typeface="Verdana"/>
              </a:rPr>
              <a:t>CARECEM</a:t>
            </a:r>
            <a:r>
              <a:rPr b="0" lang="pt-BR" sz="4800" spc="-406" strike="noStrike">
                <a:solidFill>
                  <a:srgbClr val="400036"/>
                </a:solidFill>
                <a:latin typeface="Verdana"/>
              </a:rPr>
              <a:t> </a:t>
            </a:r>
            <a:r>
              <a:rPr b="0" lang="pt-BR" sz="4800" spc="188" strike="noStrike">
                <a:solidFill>
                  <a:srgbClr val="400036"/>
                </a:solidFill>
                <a:latin typeface="Verdana"/>
              </a:rPr>
              <a:t>DE </a:t>
            </a:r>
            <a:r>
              <a:rPr b="0" lang="pt-BR" sz="4800" spc="49" strike="noStrike">
                <a:solidFill>
                  <a:srgbClr val="400036"/>
                </a:solidFill>
                <a:latin typeface="Verdana"/>
              </a:rPr>
              <a:t>RECURSOS</a:t>
            </a:r>
            <a:r>
              <a:rPr b="0" lang="pt-BR" sz="4800" spc="-432" strike="noStrike">
                <a:solidFill>
                  <a:srgbClr val="400036"/>
                </a:solidFill>
                <a:latin typeface="Verdana"/>
              </a:rPr>
              <a:t> </a:t>
            </a:r>
            <a:r>
              <a:rPr b="0" lang="pt-BR" sz="4800" spc="222" strike="noStrike">
                <a:solidFill>
                  <a:srgbClr val="400036"/>
                </a:solidFill>
                <a:latin typeface="Verdana"/>
              </a:rPr>
              <a:t>PARA </a:t>
            </a:r>
            <a:r>
              <a:rPr b="0" lang="pt-BR" sz="4800" spc="-12" strike="noStrike">
                <a:solidFill>
                  <a:srgbClr val="400036"/>
                </a:solidFill>
                <a:latin typeface="Verdana"/>
              </a:rPr>
              <a:t>CERTIFICAÇÕES.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object 9"/>
          <p:cNvSpPr/>
          <p:nvPr/>
        </p:nvSpPr>
        <p:spPr>
          <a:xfrm>
            <a:off x="0" y="0"/>
            <a:ext cx="18287640" cy="187272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872720"/>
              <a:gd name="textAreaBottom" fmla="*/ 1873080 h 1872720"/>
            </a:gdLst>
            <a:ahLst/>
            <a:rect l="textAreaLeft" t="textAreaTop" r="textAreaRight" b="textAreaBottom"/>
            <a:pathLst>
              <a:path w="18288000" h="1873250">
                <a:moveTo>
                  <a:pt x="18287998" y="1873255"/>
                </a:moveTo>
                <a:lnTo>
                  <a:pt x="0" y="1873255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873255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981000" y="102960"/>
            <a:ext cx="16241400" cy="2048400"/>
          </a:xfrm>
          <a:prstGeom prst="rect">
            <a:avLst/>
          </a:prstGeom>
          <a:noFill/>
          <a:ln w="0">
            <a:noFill/>
          </a:ln>
        </p:spPr>
        <p:txBody>
          <a:bodyPr lIns="0" rIns="0" tIns="33048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pt-BR" sz="7200" spc="-505" strike="noStrike">
                <a:solidFill>
                  <a:schemeClr val="lt1"/>
                </a:solidFill>
                <a:latin typeface="Arial Black"/>
              </a:rPr>
              <a:t>IMPACTO</a:t>
            </a:r>
            <a:r>
              <a:rPr b="0" lang="pt-BR" sz="7200" spc="-871" strike="noStrike">
                <a:solidFill>
                  <a:schemeClr val="lt1"/>
                </a:solidFill>
                <a:latin typeface="Arial Black"/>
              </a:rPr>
              <a:t> </a:t>
            </a:r>
            <a:r>
              <a:rPr b="0" lang="pt-BR" sz="7200" spc="-486" strike="noStrike">
                <a:solidFill>
                  <a:schemeClr val="lt1"/>
                </a:solidFill>
                <a:latin typeface="Arial Black"/>
              </a:rPr>
              <a:t>NO</a:t>
            </a:r>
            <a:r>
              <a:rPr b="0" lang="pt-BR" sz="7200" spc="-865" strike="noStrike">
                <a:solidFill>
                  <a:schemeClr val="lt1"/>
                </a:solidFill>
                <a:latin typeface="Arial Black"/>
              </a:rPr>
              <a:t> </a:t>
            </a:r>
            <a:r>
              <a:rPr b="0" lang="pt-BR" sz="7200" spc="-752" strike="noStrike">
                <a:solidFill>
                  <a:schemeClr val="lt1"/>
                </a:solidFill>
                <a:latin typeface="Arial Black"/>
              </a:rPr>
              <a:t>PÚBLICO</a:t>
            </a:r>
            <a:r>
              <a:rPr b="0" lang="pt-BR" sz="7200" spc="-865" strike="noStrike">
                <a:solidFill>
                  <a:schemeClr val="lt1"/>
                </a:solidFill>
                <a:latin typeface="Arial Black"/>
              </a:rPr>
              <a:t> </a:t>
            </a:r>
            <a:r>
              <a:rPr b="0" lang="pt-BR" sz="7200" spc="-647" strike="noStrike">
                <a:solidFill>
                  <a:schemeClr val="lt1"/>
                </a:solidFill>
                <a:latin typeface="Arial Black"/>
              </a:rPr>
              <a:t>ALVO</a:t>
            </a:r>
            <a:endParaRPr b="0" lang="pt-BR" sz="7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981000" y="102960"/>
            <a:ext cx="16241400" cy="1966320"/>
          </a:xfrm>
          <a:prstGeom prst="rect">
            <a:avLst/>
          </a:prstGeom>
          <a:noFill/>
          <a:ln w="0">
            <a:noFill/>
          </a:ln>
        </p:spPr>
        <p:txBody>
          <a:bodyPr lIns="0" rIns="0" tIns="14760" bIns="0" anchor="t">
            <a:noAutofit/>
          </a:bodyPr>
          <a:p>
            <a:pPr marL="3772080" indent="-1700640">
              <a:lnSpc>
                <a:spcPct val="100000"/>
              </a:lnSpc>
              <a:spcBef>
                <a:spcPts val="116"/>
              </a:spcBef>
              <a:buNone/>
              <a:tabLst>
                <a:tab algn="l" pos="0"/>
              </a:tabLst>
            </a:pPr>
            <a:r>
              <a:rPr b="1" lang="pt-BR" sz="6400" spc="369" strike="noStrike">
                <a:solidFill>
                  <a:schemeClr val="lt1"/>
                </a:solidFill>
                <a:latin typeface="Tahoma"/>
              </a:rPr>
              <a:t>EVOLUÇÃO</a:t>
            </a:r>
            <a:r>
              <a:rPr b="1" lang="pt-BR" sz="6400" spc="-60" strike="noStrike">
                <a:solidFill>
                  <a:schemeClr val="lt1"/>
                </a:solidFill>
                <a:latin typeface="Tahoma"/>
              </a:rPr>
              <a:t> </a:t>
            </a:r>
            <a:r>
              <a:rPr b="1" lang="pt-BR" sz="6400" spc="180" strike="noStrike">
                <a:solidFill>
                  <a:schemeClr val="lt1"/>
                </a:solidFill>
                <a:latin typeface="Tahoma"/>
              </a:rPr>
              <a:t>TECNÓLOGICA</a:t>
            </a:r>
            <a:r>
              <a:rPr b="1" lang="pt-BR" sz="6400" spc="-52" strike="noStrike">
                <a:solidFill>
                  <a:schemeClr val="lt1"/>
                </a:solidFill>
                <a:latin typeface="Tahoma"/>
              </a:rPr>
              <a:t> </a:t>
            </a:r>
            <a:r>
              <a:rPr b="1" lang="pt-BR" sz="6400" spc="299" strike="noStrike">
                <a:solidFill>
                  <a:schemeClr val="lt1"/>
                </a:solidFill>
                <a:latin typeface="Tahoma"/>
              </a:rPr>
              <a:t>E </a:t>
            </a:r>
            <a:r>
              <a:rPr b="1" lang="pt-BR" sz="6400" spc="199" strike="noStrike">
                <a:solidFill>
                  <a:schemeClr val="lt1"/>
                </a:solidFill>
                <a:latin typeface="Tahoma"/>
              </a:rPr>
              <a:t>DESENVOLVIMENTO</a:t>
            </a:r>
            <a:endParaRPr b="0" lang="pt-BR" sz="6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object 3"/>
          <p:cNvSpPr/>
          <p:nvPr/>
        </p:nvSpPr>
        <p:spPr>
          <a:xfrm>
            <a:off x="800640" y="4490280"/>
            <a:ext cx="4090320" cy="13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5560" bIns="0" anchor="t">
            <a:spAutoFit/>
          </a:bodyPr>
          <a:p>
            <a:pPr marL="12600">
              <a:lnSpc>
                <a:spcPts val="1800"/>
              </a:lnSpc>
              <a:spcBef>
                <a:spcPts val="201"/>
              </a:spcBef>
            </a:pPr>
            <a:r>
              <a:rPr b="1" lang="pt-BR" sz="1550" spc="-35" strike="noStrike">
                <a:solidFill>
                  <a:srgbClr val="400036"/>
                </a:solidFill>
                <a:latin typeface="Tahoma"/>
              </a:rPr>
              <a:t>INICIAMOS</a:t>
            </a:r>
            <a:r>
              <a:rPr b="1" lang="pt-BR" sz="1550" spc="43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77" strike="noStrike">
                <a:solidFill>
                  <a:srgbClr val="400036"/>
                </a:solidFill>
                <a:latin typeface="Tahoma"/>
              </a:rPr>
              <a:t>PELO</a:t>
            </a:r>
            <a:r>
              <a:rPr b="1" lang="pt-BR" sz="1550" spc="4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ALICERCE</a:t>
            </a:r>
            <a:r>
              <a:rPr b="1" lang="pt-BR" sz="1550" spc="4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SÓLIDO</a:t>
            </a:r>
            <a:r>
              <a:rPr b="1" lang="pt-BR" sz="1550" spc="4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69" strike="noStrike">
                <a:solidFill>
                  <a:srgbClr val="400036"/>
                </a:solidFill>
                <a:latin typeface="Tahoma"/>
              </a:rPr>
              <a:t>DO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NOSSO</a:t>
            </a:r>
            <a:r>
              <a:rPr b="1" lang="pt-BR" sz="1550" spc="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58" strike="noStrike">
                <a:solidFill>
                  <a:srgbClr val="400036"/>
                </a:solidFill>
                <a:latin typeface="Tahoma"/>
              </a:rPr>
              <a:t>PROJETO</a:t>
            </a:r>
            <a:r>
              <a:rPr b="1" lang="pt-BR" sz="1550" spc="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-</a:t>
            </a:r>
            <a:r>
              <a:rPr b="1" lang="pt-BR" sz="1550" spc="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103" strike="noStrike">
                <a:solidFill>
                  <a:srgbClr val="400036"/>
                </a:solidFill>
                <a:latin typeface="Tahoma"/>
              </a:rPr>
              <a:t>O</a:t>
            </a:r>
            <a:r>
              <a:rPr b="1" lang="pt-BR" sz="1550" spc="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89" strike="noStrike">
                <a:solidFill>
                  <a:srgbClr val="400036"/>
                </a:solidFill>
                <a:latin typeface="Tahoma"/>
              </a:rPr>
              <a:t>BANCO</a:t>
            </a:r>
            <a:r>
              <a:rPr b="1" lang="pt-BR" sz="1550" spc="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58" strike="noStrike">
                <a:solidFill>
                  <a:srgbClr val="400036"/>
                </a:solidFill>
                <a:latin typeface="Tahoma"/>
              </a:rPr>
              <a:t>DE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DADOS.</a:t>
            </a:r>
            <a:r>
              <a:rPr b="1" lang="pt-BR" sz="1550" spc="6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63" strike="noStrike">
                <a:solidFill>
                  <a:srgbClr val="400036"/>
                </a:solidFill>
                <a:latin typeface="Tahoma"/>
              </a:rPr>
              <a:t>OPTAMOS</a:t>
            </a:r>
            <a:r>
              <a:rPr b="1" lang="pt-BR" sz="1550" spc="7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63" strike="noStrike">
                <a:solidFill>
                  <a:srgbClr val="400036"/>
                </a:solidFill>
                <a:latin typeface="Tahoma"/>
              </a:rPr>
              <a:t>POR</a:t>
            </a:r>
            <a:r>
              <a:rPr b="1" lang="pt-BR" sz="1550" spc="7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SQL</a:t>
            </a:r>
            <a:r>
              <a:rPr b="1" lang="pt-BR" sz="1550" spc="7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63" strike="noStrike">
                <a:solidFill>
                  <a:srgbClr val="400036"/>
                </a:solidFill>
                <a:latin typeface="Tahoma"/>
              </a:rPr>
              <a:t>NO</a:t>
            </a:r>
            <a:r>
              <a:rPr b="1" lang="pt-BR" sz="1550" spc="7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2" strike="noStrike">
                <a:solidFill>
                  <a:srgbClr val="400036"/>
                </a:solidFill>
                <a:latin typeface="Tahoma"/>
              </a:rPr>
              <a:t>MYSQL </a:t>
            </a:r>
            <a:r>
              <a:rPr b="1" lang="pt-BR" sz="1550" spc="77" strike="noStrike">
                <a:solidFill>
                  <a:srgbClr val="400036"/>
                </a:solidFill>
                <a:latin typeface="Tahoma"/>
              </a:rPr>
              <a:t>PARA</a:t>
            </a:r>
            <a:r>
              <a:rPr b="1" lang="pt-BR" sz="1550" spc="-1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GARANTIR</a:t>
            </a:r>
            <a:r>
              <a:rPr b="1" lang="pt-BR" sz="1550" spc="-7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77" strike="noStrike">
                <a:solidFill>
                  <a:srgbClr val="400036"/>
                </a:solidFill>
                <a:latin typeface="Tahoma"/>
              </a:rPr>
              <a:t>UMA</a:t>
            </a:r>
            <a:r>
              <a:rPr b="1" lang="pt-BR" sz="1550" spc="-12" strike="noStrike">
                <a:solidFill>
                  <a:srgbClr val="400036"/>
                </a:solidFill>
                <a:latin typeface="Tahoma"/>
              </a:rPr>
              <a:t> ESTRUTURA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ROBUSTA.</a:t>
            </a:r>
            <a:r>
              <a:rPr b="1" lang="pt-BR" sz="1550" spc="38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AFINAL,</a:t>
            </a:r>
            <a:r>
              <a:rPr b="1" lang="pt-BR" sz="1550" spc="43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83" strike="noStrike">
                <a:solidFill>
                  <a:srgbClr val="400036"/>
                </a:solidFill>
                <a:latin typeface="Tahoma"/>
              </a:rPr>
              <a:t>É</a:t>
            </a:r>
            <a:r>
              <a:rPr b="1" lang="pt-BR" sz="1550" spc="38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97" strike="noStrike">
                <a:solidFill>
                  <a:srgbClr val="400036"/>
                </a:solidFill>
                <a:latin typeface="Tahoma"/>
              </a:rPr>
              <a:t>DA</a:t>
            </a:r>
            <a:r>
              <a:rPr b="1" lang="pt-BR" sz="1550" spc="43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69" strike="noStrike">
                <a:solidFill>
                  <a:srgbClr val="400036"/>
                </a:solidFill>
                <a:latin typeface="Tahoma"/>
              </a:rPr>
              <a:t>BASE</a:t>
            </a:r>
            <a:r>
              <a:rPr b="1" lang="pt-BR" sz="1550" spc="43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52" strike="noStrike">
                <a:solidFill>
                  <a:srgbClr val="400036"/>
                </a:solidFill>
                <a:latin typeface="Tahoma"/>
              </a:rPr>
              <a:t>QUE </a:t>
            </a:r>
            <a:r>
              <a:rPr b="1" lang="pt-BR" sz="1550" spc="72" strike="noStrike">
                <a:solidFill>
                  <a:srgbClr val="400036"/>
                </a:solidFill>
                <a:latin typeface="Tahoma"/>
              </a:rPr>
              <a:t>TODA</a:t>
            </a:r>
            <a:r>
              <a:rPr b="1" lang="pt-BR" sz="1550" spc="6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111" strike="noStrike">
                <a:solidFill>
                  <a:srgbClr val="400036"/>
                </a:solidFill>
                <a:latin typeface="Tahoma"/>
              </a:rPr>
              <a:t>A</a:t>
            </a:r>
            <a:r>
              <a:rPr b="1" lang="pt-BR" sz="1550" spc="6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ESTRUTURA</a:t>
            </a:r>
            <a:r>
              <a:rPr b="1" lang="pt-BR" sz="1550" spc="6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2" strike="noStrike">
                <a:solidFill>
                  <a:srgbClr val="400036"/>
                </a:solidFill>
                <a:latin typeface="Tahoma"/>
              </a:rPr>
              <a:t>CRESCE!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object 4"/>
          <p:cNvSpPr/>
          <p:nvPr/>
        </p:nvSpPr>
        <p:spPr>
          <a:xfrm>
            <a:off x="800640" y="4034160"/>
            <a:ext cx="3922560" cy="2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spAutoFit/>
          </a:bodyPr>
          <a:p>
            <a:pPr marL="12600">
              <a:lnSpc>
                <a:spcPct val="100000"/>
              </a:lnSpc>
              <a:spcBef>
                <a:spcPts val="91"/>
              </a:spcBef>
            </a:pPr>
            <a:r>
              <a:rPr b="1" lang="pt-BR" sz="1550" spc="52" strike="noStrike">
                <a:solidFill>
                  <a:srgbClr val="400036"/>
                </a:solidFill>
                <a:latin typeface="Tahoma"/>
              </a:rPr>
              <a:t>CONSTRUÇÃO</a:t>
            </a:r>
            <a:r>
              <a:rPr b="1" lang="pt-BR" sz="1550" spc="-21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94" strike="noStrike">
                <a:solidFill>
                  <a:srgbClr val="400036"/>
                </a:solidFill>
                <a:latin typeface="Tahoma"/>
              </a:rPr>
              <a:t>DO</a:t>
            </a:r>
            <a:r>
              <a:rPr b="1" lang="pt-BR" sz="1550" spc="-15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89" strike="noStrike">
                <a:solidFill>
                  <a:srgbClr val="400036"/>
                </a:solidFill>
                <a:latin typeface="Tahoma"/>
              </a:rPr>
              <a:t>BANCO</a:t>
            </a:r>
            <a:r>
              <a:rPr b="1" lang="pt-BR" sz="1550" spc="-15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83" strike="noStrike">
                <a:solidFill>
                  <a:srgbClr val="400036"/>
                </a:solidFill>
                <a:latin typeface="Tahoma"/>
              </a:rPr>
              <a:t>DE</a:t>
            </a:r>
            <a:r>
              <a:rPr b="1" lang="pt-BR" sz="1550" spc="-15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2" strike="noStrike">
                <a:solidFill>
                  <a:srgbClr val="400036"/>
                </a:solidFill>
                <a:latin typeface="Tahoma"/>
              </a:rPr>
              <a:t>DADOS: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object 5"/>
          <p:cNvSpPr/>
          <p:nvPr/>
        </p:nvSpPr>
        <p:spPr>
          <a:xfrm>
            <a:off x="1701360" y="7167960"/>
            <a:ext cx="3873600" cy="2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spAutoFit/>
          </a:bodyPr>
          <a:p>
            <a:pPr marL="12600">
              <a:lnSpc>
                <a:spcPct val="100000"/>
              </a:lnSpc>
              <a:spcBef>
                <a:spcPts val="91"/>
              </a:spcBef>
            </a:pP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DESIGN</a:t>
            </a:r>
            <a:r>
              <a:rPr b="1" lang="pt-BR" sz="1550" spc="-3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49" strike="noStrike">
                <a:solidFill>
                  <a:srgbClr val="400036"/>
                </a:solidFill>
                <a:latin typeface="Tahoma"/>
              </a:rPr>
              <a:t>ATRAENTE</a:t>
            </a:r>
            <a:r>
              <a:rPr b="1" lang="pt-BR" sz="1550" spc="-3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89" strike="noStrike">
                <a:solidFill>
                  <a:srgbClr val="400036"/>
                </a:solidFill>
                <a:latin typeface="Tahoma"/>
              </a:rPr>
              <a:t>COM</a:t>
            </a:r>
            <a:r>
              <a:rPr b="1" lang="pt-BR" sz="1550" spc="-26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43" strike="noStrike">
                <a:solidFill>
                  <a:srgbClr val="400036"/>
                </a:solidFill>
                <a:latin typeface="Tahoma"/>
              </a:rPr>
              <a:t>BOOTSTRAP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object 6"/>
          <p:cNvSpPr/>
          <p:nvPr/>
        </p:nvSpPr>
        <p:spPr>
          <a:xfrm>
            <a:off x="1701360" y="7624080"/>
            <a:ext cx="5842800" cy="13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5560" bIns="0" anchor="t">
            <a:spAutoFit/>
          </a:bodyPr>
          <a:p>
            <a:pPr marL="12600">
              <a:lnSpc>
                <a:spcPts val="1800"/>
              </a:lnSpc>
              <a:spcBef>
                <a:spcPts val="201"/>
              </a:spcBef>
            </a:pPr>
            <a:r>
              <a:rPr b="1" lang="pt-BR" sz="1550" spc="83" strike="noStrike">
                <a:solidFill>
                  <a:srgbClr val="400036"/>
                </a:solidFill>
                <a:latin typeface="Tahoma"/>
              </a:rPr>
              <a:t>E</a:t>
            </a:r>
            <a:r>
              <a:rPr b="1" lang="pt-BR" sz="1550" spc="1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77" strike="noStrike">
                <a:solidFill>
                  <a:srgbClr val="400036"/>
                </a:solidFill>
                <a:latin typeface="Tahoma"/>
              </a:rPr>
              <a:t>NÃO</a:t>
            </a:r>
            <a:r>
              <a:rPr b="1" lang="pt-BR" sz="1550" spc="1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SE</a:t>
            </a:r>
            <a:r>
              <a:rPr b="1" lang="pt-BR" sz="1550" spc="1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TRATA</a:t>
            </a:r>
            <a:r>
              <a:rPr b="1" lang="pt-BR" sz="1550" spc="1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69" strike="noStrike">
                <a:solidFill>
                  <a:srgbClr val="400036"/>
                </a:solidFill>
                <a:latin typeface="Tahoma"/>
              </a:rPr>
              <a:t>APENAS</a:t>
            </a:r>
            <a:r>
              <a:rPr b="1" lang="pt-BR" sz="1550" spc="18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97" strike="noStrike">
                <a:solidFill>
                  <a:srgbClr val="400036"/>
                </a:solidFill>
                <a:latin typeface="Tahoma"/>
              </a:rPr>
              <a:t>DA</a:t>
            </a:r>
            <a:r>
              <a:rPr b="1" lang="pt-BR" sz="1550" spc="1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77" strike="noStrike">
                <a:solidFill>
                  <a:srgbClr val="400036"/>
                </a:solidFill>
                <a:latin typeface="Tahoma"/>
              </a:rPr>
              <a:t>BELEZA</a:t>
            </a:r>
            <a:r>
              <a:rPr b="1" lang="pt-BR" sz="1550" spc="1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41" strike="noStrike">
                <a:solidFill>
                  <a:srgbClr val="400036"/>
                </a:solidFill>
                <a:latin typeface="Tahoma"/>
              </a:rPr>
              <a:t>INTERIOR,</a:t>
            </a:r>
            <a:r>
              <a:rPr b="1" lang="pt-BR" sz="1550" spc="1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32" strike="noStrike">
                <a:solidFill>
                  <a:srgbClr val="400036"/>
                </a:solidFill>
                <a:latin typeface="Tahoma"/>
              </a:rPr>
              <a:t>MAS </a:t>
            </a:r>
            <a:r>
              <a:rPr b="1" lang="pt-BR" sz="1550" spc="72" strike="noStrike">
                <a:solidFill>
                  <a:srgbClr val="400036"/>
                </a:solidFill>
                <a:latin typeface="Tahoma"/>
              </a:rPr>
              <a:t>TAMBÉM</a:t>
            </a:r>
            <a:r>
              <a:rPr b="1" lang="pt-BR" sz="1550" spc="-21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97" strike="noStrike">
                <a:solidFill>
                  <a:srgbClr val="400036"/>
                </a:solidFill>
                <a:latin typeface="Tahoma"/>
              </a:rPr>
              <a:t>DA</a:t>
            </a:r>
            <a:r>
              <a:rPr b="1" lang="pt-BR" sz="1550" spc="-21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EXTERIOR!</a:t>
            </a:r>
            <a:r>
              <a:rPr b="1" lang="pt-BR" sz="1550" spc="-21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43" strike="noStrike">
                <a:solidFill>
                  <a:srgbClr val="400036"/>
                </a:solidFill>
                <a:latin typeface="Tahoma"/>
              </a:rPr>
              <a:t>ESTAMOS</a:t>
            </a:r>
            <a:r>
              <a:rPr b="1" lang="pt-BR" sz="1550" spc="-21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43" strike="noStrike">
                <a:solidFill>
                  <a:srgbClr val="400036"/>
                </a:solidFill>
                <a:latin typeface="Tahoma"/>
              </a:rPr>
              <a:t>APLICANDO</a:t>
            </a:r>
            <a:r>
              <a:rPr b="1" lang="pt-BR" sz="1550" spc="-21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52" strike="noStrike">
                <a:solidFill>
                  <a:srgbClr val="400036"/>
                </a:solidFill>
                <a:latin typeface="Tahoma"/>
              </a:rPr>
              <a:t>UMA </a:t>
            </a:r>
            <a:r>
              <a:rPr b="1" lang="pt-BR" sz="1550" spc="72" strike="noStrike">
                <a:solidFill>
                  <a:srgbClr val="400036"/>
                </a:solidFill>
                <a:latin typeface="Tahoma"/>
              </a:rPr>
              <a:t>ABORDAGEM</a:t>
            </a:r>
            <a:r>
              <a:rPr b="1" lang="pt-BR" sz="1550" spc="58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69" strike="noStrike">
                <a:solidFill>
                  <a:srgbClr val="400036"/>
                </a:solidFill>
                <a:latin typeface="Tahoma"/>
              </a:rPr>
              <a:t>MODERNA</a:t>
            </a:r>
            <a:r>
              <a:rPr b="1" lang="pt-BR" sz="1550" spc="58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83" strike="noStrike">
                <a:solidFill>
                  <a:srgbClr val="400036"/>
                </a:solidFill>
                <a:latin typeface="Tahoma"/>
              </a:rPr>
              <a:t>E</a:t>
            </a:r>
            <a:r>
              <a:rPr b="1" lang="pt-BR" sz="1550" spc="63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RESPONSIVA</a:t>
            </a:r>
            <a:r>
              <a:rPr b="1" lang="pt-BR" sz="1550" spc="58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63" strike="noStrike">
                <a:solidFill>
                  <a:srgbClr val="400036"/>
                </a:solidFill>
                <a:latin typeface="Tahoma"/>
              </a:rPr>
              <a:t>NO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FRONT-</a:t>
            </a:r>
            <a:r>
              <a:rPr b="1" lang="pt-BR" sz="1550" spc="38" strike="noStrike">
                <a:solidFill>
                  <a:srgbClr val="400036"/>
                </a:solidFill>
                <a:latin typeface="Tahoma"/>
              </a:rPr>
              <a:t>END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UTILIZANDO</a:t>
            </a:r>
            <a:r>
              <a:rPr b="1" lang="pt-BR" sz="1550" spc="77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BOOTSTRAP.</a:t>
            </a:r>
            <a:r>
              <a:rPr b="1" lang="pt-BR" sz="1550" spc="77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58" strike="noStrike">
                <a:solidFill>
                  <a:srgbClr val="400036"/>
                </a:solidFill>
                <a:latin typeface="Tahoma"/>
              </a:rPr>
              <a:t>QUEREMOS</a:t>
            </a:r>
            <a:r>
              <a:rPr b="1" lang="pt-BR" sz="1550" spc="83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77" strike="noStrike">
                <a:solidFill>
                  <a:srgbClr val="400036"/>
                </a:solidFill>
                <a:latin typeface="Tahoma"/>
              </a:rPr>
              <a:t>NÃO </a:t>
            </a:r>
            <a:r>
              <a:rPr b="1" lang="pt-BR" sz="1550" spc="58" strike="noStrike">
                <a:solidFill>
                  <a:srgbClr val="400036"/>
                </a:solidFill>
                <a:latin typeface="Tahoma"/>
              </a:rPr>
              <a:t>APENAS </a:t>
            </a:r>
            <a:r>
              <a:rPr b="1" lang="pt-BR" sz="1550" spc="9" strike="noStrike">
                <a:solidFill>
                  <a:srgbClr val="400036"/>
                </a:solidFill>
                <a:latin typeface="Tahoma"/>
              </a:rPr>
              <a:t>FUNCIONALIDADE,</a:t>
            </a:r>
            <a:r>
              <a:rPr b="1" lang="pt-BR" sz="1550" spc="10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58" strike="noStrike">
                <a:solidFill>
                  <a:srgbClr val="400036"/>
                </a:solidFill>
                <a:latin typeface="Tahoma"/>
              </a:rPr>
              <a:t>MAS</a:t>
            </a:r>
            <a:r>
              <a:rPr b="1" lang="pt-BR" sz="1550" spc="111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72" strike="noStrike">
                <a:solidFill>
                  <a:srgbClr val="400036"/>
                </a:solidFill>
                <a:latin typeface="Tahoma"/>
              </a:rPr>
              <a:t>TAMBÉM</a:t>
            </a:r>
            <a:r>
              <a:rPr b="1" lang="pt-BR" sz="1550" spc="111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9" strike="noStrike">
                <a:solidFill>
                  <a:srgbClr val="400036"/>
                </a:solidFill>
                <a:latin typeface="Tahoma"/>
              </a:rPr>
              <a:t>PROPORCIONAR</a:t>
            </a:r>
            <a:r>
              <a:rPr b="1" lang="pt-BR" sz="1550" spc="111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52" strike="noStrike">
                <a:solidFill>
                  <a:srgbClr val="400036"/>
                </a:solidFill>
                <a:latin typeface="Tahoma"/>
              </a:rPr>
              <a:t>UMA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EXPERIÊNCIA</a:t>
            </a:r>
            <a:r>
              <a:rPr b="1" lang="pt-BR" sz="1550" spc="24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69" strike="noStrike">
                <a:solidFill>
                  <a:srgbClr val="400036"/>
                </a:solidFill>
                <a:latin typeface="Tahoma"/>
              </a:rPr>
              <a:t>AGRADÁVEL</a:t>
            </a:r>
            <a:r>
              <a:rPr b="1" lang="pt-BR" sz="1550" spc="2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77" strike="noStrike">
                <a:solidFill>
                  <a:srgbClr val="400036"/>
                </a:solidFill>
                <a:latin typeface="Tahoma"/>
              </a:rPr>
              <a:t>PARA</a:t>
            </a:r>
            <a:r>
              <a:rPr b="1" lang="pt-BR" sz="1550" spc="24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52" strike="noStrike">
                <a:solidFill>
                  <a:srgbClr val="400036"/>
                </a:solidFill>
                <a:latin typeface="Tahoma"/>
              </a:rPr>
              <a:t>TODOS</a:t>
            </a:r>
            <a:r>
              <a:rPr b="1" lang="pt-BR" sz="1550" spc="2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OS</a:t>
            </a:r>
            <a:r>
              <a:rPr b="1" lang="pt-BR" sz="1550" spc="24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2" strike="noStrike">
                <a:solidFill>
                  <a:srgbClr val="400036"/>
                </a:solidFill>
                <a:latin typeface="Tahoma"/>
              </a:rPr>
              <a:t>USUÁRIOS.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object 7"/>
          <p:cNvSpPr/>
          <p:nvPr/>
        </p:nvSpPr>
        <p:spPr>
          <a:xfrm>
            <a:off x="7681320" y="3295440"/>
            <a:ext cx="3610080" cy="231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5560" bIns="0" anchor="t">
            <a:spAutoFit/>
          </a:bodyPr>
          <a:p>
            <a:pPr marL="12600">
              <a:lnSpc>
                <a:spcPts val="1800"/>
              </a:lnSpc>
              <a:spcBef>
                <a:spcPts val="201"/>
              </a:spcBef>
            </a:pPr>
            <a:r>
              <a:rPr b="1" lang="pt-BR" sz="1550" spc="97" strike="noStrike">
                <a:solidFill>
                  <a:srgbClr val="400036"/>
                </a:solidFill>
                <a:latin typeface="Tahoma"/>
              </a:rPr>
              <a:t>CADA</a:t>
            </a:r>
            <a:r>
              <a:rPr b="1" lang="pt-BR" sz="1550" spc="180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FUNCIONALIDADE</a:t>
            </a:r>
            <a:r>
              <a:rPr b="1" lang="pt-BR" sz="1550" spc="18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69" strike="noStrike">
                <a:solidFill>
                  <a:srgbClr val="400036"/>
                </a:solidFill>
                <a:latin typeface="Tahoma"/>
              </a:rPr>
              <a:t>DO </a:t>
            </a:r>
            <a:r>
              <a:rPr b="1" lang="pt-BR" sz="1550" spc="58" strike="noStrike">
                <a:solidFill>
                  <a:srgbClr val="400036"/>
                </a:solidFill>
                <a:latin typeface="Tahoma"/>
              </a:rPr>
              <a:t>PROJETO</a:t>
            </a:r>
            <a:r>
              <a:rPr b="1" lang="pt-BR" sz="1550" spc="7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ESTÁ</a:t>
            </a:r>
            <a:r>
              <a:rPr b="1" lang="pt-BR" sz="1550" spc="7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43" strike="noStrike">
                <a:solidFill>
                  <a:srgbClr val="400036"/>
                </a:solidFill>
                <a:latin typeface="Tahoma"/>
              </a:rPr>
              <a:t>SENDO CUIDADOSAMENTE</a:t>
            </a:r>
            <a:r>
              <a:rPr b="1" lang="pt-BR" sz="1550" spc="-7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2" strike="noStrike">
                <a:solidFill>
                  <a:srgbClr val="400036"/>
                </a:solidFill>
                <a:latin typeface="Tahoma"/>
              </a:rPr>
              <a:t>ATENDIDA</a:t>
            </a:r>
            <a:r>
              <a:rPr b="1" lang="pt-BR" sz="1550" spc="497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63" strike="noStrike">
                <a:solidFill>
                  <a:srgbClr val="400036"/>
                </a:solidFill>
                <a:latin typeface="Tahoma"/>
              </a:rPr>
              <a:t>POR</a:t>
            </a:r>
            <a:r>
              <a:rPr b="1" lang="pt-BR" sz="1550" spc="4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MEIO</a:t>
            </a:r>
            <a:r>
              <a:rPr b="1" lang="pt-BR" sz="1550" spc="4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97" strike="noStrike">
                <a:solidFill>
                  <a:srgbClr val="400036"/>
                </a:solidFill>
                <a:latin typeface="Tahoma"/>
              </a:rPr>
              <a:t>DA</a:t>
            </a:r>
            <a:r>
              <a:rPr b="1" lang="pt-BR" sz="1550" spc="4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CRIAÇÃO</a:t>
            </a:r>
            <a:r>
              <a:rPr b="1" lang="pt-BR" sz="1550" spc="4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58" strike="noStrike">
                <a:solidFill>
                  <a:srgbClr val="400036"/>
                </a:solidFill>
                <a:latin typeface="Tahoma"/>
              </a:rPr>
              <a:t>DE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CLASSES</a:t>
            </a:r>
            <a:r>
              <a:rPr b="1" lang="pt-BR" sz="1550" spc="6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77" strike="noStrike">
                <a:solidFill>
                  <a:srgbClr val="400036"/>
                </a:solidFill>
                <a:latin typeface="Tahoma"/>
              </a:rPr>
              <a:t>EM</a:t>
            </a:r>
            <a:r>
              <a:rPr b="1" lang="pt-BR" sz="1550" spc="7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52" strike="noStrike">
                <a:solidFill>
                  <a:srgbClr val="400036"/>
                </a:solidFill>
                <a:latin typeface="Tahoma"/>
              </a:rPr>
              <a:t>JAVA,</a:t>
            </a:r>
            <a:r>
              <a:rPr b="1" lang="pt-BR" sz="1550" spc="7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2" strike="noStrike">
                <a:solidFill>
                  <a:srgbClr val="400036"/>
                </a:solidFill>
                <a:latin typeface="Tahoma"/>
              </a:rPr>
              <a:t>ALINHADAS </a:t>
            </a:r>
            <a:r>
              <a:rPr b="1" lang="pt-BR" sz="1550" spc="89" strike="noStrike">
                <a:solidFill>
                  <a:srgbClr val="400036"/>
                </a:solidFill>
                <a:latin typeface="Tahoma"/>
              </a:rPr>
              <a:t>COM</a:t>
            </a:r>
            <a:r>
              <a:rPr b="1" lang="pt-BR" sz="1550" spc="97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49" strike="noStrike">
                <a:solidFill>
                  <a:srgbClr val="400036"/>
                </a:solidFill>
                <a:latin typeface="Tahoma"/>
              </a:rPr>
              <a:t>AS</a:t>
            </a:r>
            <a:r>
              <a:rPr b="1" lang="pt-BR" sz="1550" spc="97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NECESSIDADES</a:t>
            </a:r>
            <a:r>
              <a:rPr b="1" lang="pt-BR" sz="1550" spc="97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69" strike="noStrike">
                <a:solidFill>
                  <a:srgbClr val="400036"/>
                </a:solidFill>
                <a:latin typeface="Tahoma"/>
              </a:rPr>
              <a:t>DO </a:t>
            </a:r>
            <a:r>
              <a:rPr b="1" lang="pt-BR" sz="1550" spc="89" strike="noStrike">
                <a:solidFill>
                  <a:srgbClr val="400036"/>
                </a:solidFill>
                <a:latin typeface="Tahoma"/>
              </a:rPr>
              <a:t>BANCO</a:t>
            </a:r>
            <a:r>
              <a:rPr b="1" lang="pt-BR" sz="1550" spc="3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83" strike="noStrike">
                <a:solidFill>
                  <a:srgbClr val="400036"/>
                </a:solidFill>
                <a:latin typeface="Tahoma"/>
              </a:rPr>
              <a:t>DE</a:t>
            </a:r>
            <a:r>
              <a:rPr b="1" lang="pt-BR" sz="1550" spc="38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DADOS.</a:t>
            </a:r>
            <a:r>
              <a:rPr b="1" lang="pt-BR" sz="1550" spc="38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32" strike="noStrike">
                <a:solidFill>
                  <a:srgbClr val="400036"/>
                </a:solidFill>
                <a:latin typeface="Tahoma"/>
              </a:rPr>
              <a:t>ISSO</a:t>
            </a:r>
            <a:r>
              <a:rPr b="1" lang="pt-BR" sz="1550" spc="38" strike="noStrike">
                <a:solidFill>
                  <a:srgbClr val="400036"/>
                </a:solidFill>
                <a:latin typeface="Tahoma"/>
              </a:rPr>
              <a:t> GARANTE </a:t>
            </a:r>
            <a:r>
              <a:rPr b="1" lang="pt-BR" sz="1550" spc="77" strike="noStrike">
                <a:solidFill>
                  <a:srgbClr val="400036"/>
                </a:solidFill>
                <a:latin typeface="Tahoma"/>
              </a:rPr>
              <a:t>NÃO</a:t>
            </a:r>
            <a:r>
              <a:rPr b="1" lang="pt-BR" sz="1550" spc="-15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69" strike="noStrike">
                <a:solidFill>
                  <a:srgbClr val="400036"/>
                </a:solidFill>
                <a:latin typeface="Tahoma"/>
              </a:rPr>
              <a:t>APENAS</a:t>
            </a:r>
            <a:r>
              <a:rPr b="1" lang="pt-BR" sz="1550" spc="-1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63" strike="noStrike">
                <a:solidFill>
                  <a:srgbClr val="400036"/>
                </a:solidFill>
                <a:latin typeface="Tahoma"/>
              </a:rPr>
              <a:t>UM</a:t>
            </a:r>
            <a:r>
              <a:rPr b="1" lang="pt-BR" sz="1550" spc="-12" strike="noStrike">
                <a:solidFill>
                  <a:srgbClr val="400036"/>
                </a:solidFill>
                <a:latin typeface="Tahoma"/>
              </a:rPr>
              <a:t> CÓDIGO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ORGANIZADO,</a:t>
            </a:r>
            <a:r>
              <a:rPr b="1" lang="pt-BR" sz="1550" spc="77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58" strike="noStrike">
                <a:solidFill>
                  <a:srgbClr val="400036"/>
                </a:solidFill>
                <a:latin typeface="Tahoma"/>
              </a:rPr>
              <a:t>MAS</a:t>
            </a:r>
            <a:r>
              <a:rPr b="1" lang="pt-BR" sz="1550" spc="77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72" strike="noStrike">
                <a:solidFill>
                  <a:srgbClr val="400036"/>
                </a:solidFill>
                <a:latin typeface="Tahoma"/>
              </a:rPr>
              <a:t>TAMBÉM</a:t>
            </a:r>
            <a:r>
              <a:rPr b="1" lang="pt-BR" sz="1550" spc="83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52" strike="noStrike">
                <a:solidFill>
                  <a:srgbClr val="400036"/>
                </a:solidFill>
                <a:latin typeface="Tahoma"/>
              </a:rPr>
              <a:t>UMA </a:t>
            </a:r>
            <a:r>
              <a:rPr b="1" lang="pt-BR" sz="1550" spc="69" strike="noStrike">
                <a:solidFill>
                  <a:srgbClr val="400036"/>
                </a:solidFill>
                <a:latin typeface="Tahoma"/>
              </a:rPr>
              <a:t>BASE</a:t>
            </a:r>
            <a:r>
              <a:rPr b="1" lang="pt-BR" sz="1550" spc="4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SÓLIDA</a:t>
            </a:r>
            <a:r>
              <a:rPr b="1" lang="pt-BR" sz="1550" spc="4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77" strike="noStrike">
                <a:solidFill>
                  <a:srgbClr val="400036"/>
                </a:solidFill>
                <a:latin typeface="Tahoma"/>
              </a:rPr>
              <a:t>PARA</a:t>
            </a:r>
            <a:r>
              <a:rPr b="1" lang="pt-BR" sz="1550" spc="4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103" strike="noStrike">
                <a:solidFill>
                  <a:srgbClr val="400036"/>
                </a:solidFill>
                <a:latin typeface="Tahoma"/>
              </a:rPr>
              <a:t>O</a:t>
            </a:r>
            <a:r>
              <a:rPr b="1" lang="pt-BR" sz="1550" spc="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2" strike="noStrike">
                <a:solidFill>
                  <a:srgbClr val="400036"/>
                </a:solidFill>
                <a:latin typeface="Tahoma"/>
              </a:rPr>
              <a:t>FUTURO.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object 8"/>
          <p:cNvSpPr/>
          <p:nvPr/>
        </p:nvSpPr>
        <p:spPr>
          <a:xfrm>
            <a:off x="7681320" y="2611080"/>
            <a:ext cx="351324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5560" bIns="0" anchor="t">
            <a:spAutoFit/>
          </a:bodyPr>
          <a:p>
            <a:pPr marL="12600">
              <a:lnSpc>
                <a:spcPts val="1800"/>
              </a:lnSpc>
              <a:spcBef>
                <a:spcPts val="201"/>
              </a:spcBef>
            </a:pP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CLASSES</a:t>
            </a:r>
            <a:r>
              <a:rPr b="1" lang="pt-BR" sz="1550" spc="7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77" strike="noStrike">
                <a:solidFill>
                  <a:srgbClr val="400036"/>
                </a:solidFill>
                <a:latin typeface="Tahoma"/>
              </a:rPr>
              <a:t>EM</a:t>
            </a:r>
            <a:r>
              <a:rPr b="1" lang="pt-BR" sz="1550" spc="7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89" strike="noStrike">
                <a:solidFill>
                  <a:srgbClr val="400036"/>
                </a:solidFill>
                <a:latin typeface="Tahoma"/>
              </a:rPr>
              <a:t>JAVA</a:t>
            </a:r>
            <a:r>
              <a:rPr b="1" lang="pt-BR" sz="1550" spc="77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58" strike="noStrike">
                <a:solidFill>
                  <a:srgbClr val="400036"/>
                </a:solidFill>
                <a:latin typeface="Tahoma"/>
              </a:rPr>
              <a:t>PARA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FUNCIONALIDADES</a:t>
            </a:r>
            <a:r>
              <a:rPr b="1" lang="pt-BR" sz="1550" spc="364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2" strike="noStrike">
                <a:solidFill>
                  <a:srgbClr val="400036"/>
                </a:solidFill>
                <a:latin typeface="Tahoma"/>
              </a:rPr>
              <a:t>ESPECÍFICAS: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bject 2"/>
          <p:cNvSpPr/>
          <p:nvPr/>
        </p:nvSpPr>
        <p:spPr>
          <a:xfrm>
            <a:off x="8116920" y="1672920"/>
            <a:ext cx="10169640" cy="8607240"/>
          </a:xfrm>
          <a:custGeom>
            <a:avLst/>
            <a:gdLst>
              <a:gd name="textAreaLeft" fmla="*/ 0 w 10169640"/>
              <a:gd name="textAreaRight" fmla="*/ 10170000 w 10169640"/>
              <a:gd name="textAreaTop" fmla="*/ 0 h 8607240"/>
              <a:gd name="textAreaBottom" fmla="*/ 8607600 h 8607240"/>
            </a:gdLst>
            <a:ahLst/>
            <a:rect l="textAreaLeft" t="textAreaTop" r="textAreaRight" b="textAreaBottom"/>
            <a:pathLst>
              <a:path w="10170160" h="8607425">
                <a:moveTo>
                  <a:pt x="5240286" y="6796354"/>
                </a:moveTo>
                <a:lnTo>
                  <a:pt x="5239867" y="6748221"/>
                </a:lnTo>
                <a:lnTo>
                  <a:pt x="5238178" y="6700025"/>
                </a:lnTo>
                <a:lnTo>
                  <a:pt x="5235232" y="6651790"/>
                </a:lnTo>
                <a:lnTo>
                  <a:pt x="5231015" y="6603555"/>
                </a:lnTo>
                <a:lnTo>
                  <a:pt x="5225516" y="6555333"/>
                </a:lnTo>
                <a:lnTo>
                  <a:pt x="5218722" y="6507150"/>
                </a:lnTo>
                <a:lnTo>
                  <a:pt x="5210619" y="6459029"/>
                </a:lnTo>
                <a:lnTo>
                  <a:pt x="5201221" y="6410985"/>
                </a:lnTo>
                <a:lnTo>
                  <a:pt x="5190515" y="6363068"/>
                </a:lnTo>
                <a:lnTo>
                  <a:pt x="2456954" y="997800"/>
                </a:lnTo>
                <a:lnTo>
                  <a:pt x="2434298" y="954722"/>
                </a:lnTo>
                <a:lnTo>
                  <a:pt x="2410650" y="912507"/>
                </a:lnTo>
                <a:lnTo>
                  <a:pt x="2386063" y="871143"/>
                </a:lnTo>
                <a:lnTo>
                  <a:pt x="2360523" y="830643"/>
                </a:lnTo>
                <a:lnTo>
                  <a:pt x="2334069" y="791019"/>
                </a:lnTo>
                <a:lnTo>
                  <a:pt x="2306713" y="752284"/>
                </a:lnTo>
                <a:lnTo>
                  <a:pt x="2278481" y="714425"/>
                </a:lnTo>
                <a:lnTo>
                  <a:pt x="2249411" y="677456"/>
                </a:lnTo>
                <a:lnTo>
                  <a:pt x="2219490" y="641400"/>
                </a:lnTo>
                <a:lnTo>
                  <a:pt x="2188768" y="606234"/>
                </a:lnTo>
                <a:lnTo>
                  <a:pt x="2157260" y="571995"/>
                </a:lnTo>
                <a:lnTo>
                  <a:pt x="2124976" y="538670"/>
                </a:lnTo>
                <a:lnTo>
                  <a:pt x="2091956" y="506285"/>
                </a:lnTo>
                <a:lnTo>
                  <a:pt x="2058200" y="474827"/>
                </a:lnTo>
                <a:lnTo>
                  <a:pt x="2023732" y="444309"/>
                </a:lnTo>
                <a:lnTo>
                  <a:pt x="1988591" y="414743"/>
                </a:lnTo>
                <a:lnTo>
                  <a:pt x="1952790" y="386130"/>
                </a:lnTo>
                <a:lnTo>
                  <a:pt x="1916341" y="358482"/>
                </a:lnTo>
                <a:lnTo>
                  <a:pt x="1879269" y="331800"/>
                </a:lnTo>
                <a:lnTo>
                  <a:pt x="1841601" y="306095"/>
                </a:lnTo>
                <a:lnTo>
                  <a:pt x="1803361" y="281368"/>
                </a:lnTo>
                <a:lnTo>
                  <a:pt x="1764563" y="257644"/>
                </a:lnTo>
                <a:lnTo>
                  <a:pt x="1725231" y="234911"/>
                </a:lnTo>
                <a:lnTo>
                  <a:pt x="1685378" y="213182"/>
                </a:lnTo>
                <a:lnTo>
                  <a:pt x="1645031" y="192455"/>
                </a:lnTo>
                <a:lnTo>
                  <a:pt x="1604225" y="172758"/>
                </a:lnTo>
                <a:lnTo>
                  <a:pt x="1562963" y="154076"/>
                </a:lnTo>
                <a:lnTo>
                  <a:pt x="1521269" y="136436"/>
                </a:lnTo>
                <a:lnTo>
                  <a:pt x="1479169" y="119824"/>
                </a:lnTo>
                <a:lnTo>
                  <a:pt x="1436674" y="104267"/>
                </a:lnTo>
                <a:lnTo>
                  <a:pt x="1393825" y="89750"/>
                </a:lnTo>
                <a:lnTo>
                  <a:pt x="1350632" y="76301"/>
                </a:lnTo>
                <a:lnTo>
                  <a:pt x="1307109" y="63919"/>
                </a:lnTo>
                <a:lnTo>
                  <a:pt x="1263294" y="52603"/>
                </a:lnTo>
                <a:lnTo>
                  <a:pt x="1219187" y="42367"/>
                </a:lnTo>
                <a:lnTo>
                  <a:pt x="1174826" y="33223"/>
                </a:lnTo>
                <a:lnTo>
                  <a:pt x="1130223" y="25171"/>
                </a:lnTo>
                <a:lnTo>
                  <a:pt x="1085418" y="18224"/>
                </a:lnTo>
                <a:lnTo>
                  <a:pt x="1040396" y="12369"/>
                </a:lnTo>
                <a:lnTo>
                  <a:pt x="995210" y="7645"/>
                </a:lnTo>
                <a:lnTo>
                  <a:pt x="949883" y="4038"/>
                </a:lnTo>
                <a:lnTo>
                  <a:pt x="904405" y="1549"/>
                </a:lnTo>
                <a:lnTo>
                  <a:pt x="858824" y="203"/>
                </a:lnTo>
                <a:lnTo>
                  <a:pt x="813155" y="0"/>
                </a:lnTo>
                <a:lnTo>
                  <a:pt x="767422" y="939"/>
                </a:lnTo>
                <a:lnTo>
                  <a:pt x="721626" y="3048"/>
                </a:lnTo>
                <a:lnTo>
                  <a:pt x="675817" y="6299"/>
                </a:lnTo>
                <a:lnTo>
                  <a:pt x="630008" y="10731"/>
                </a:lnTo>
                <a:lnTo>
                  <a:pt x="584200" y="16344"/>
                </a:lnTo>
                <a:lnTo>
                  <a:pt x="538441" y="23139"/>
                </a:lnTo>
                <a:lnTo>
                  <a:pt x="492747" y="31115"/>
                </a:lnTo>
                <a:lnTo>
                  <a:pt x="447116" y="40284"/>
                </a:lnTo>
                <a:lnTo>
                  <a:pt x="401599" y="50673"/>
                </a:lnTo>
                <a:lnTo>
                  <a:pt x="356196" y="62268"/>
                </a:lnTo>
                <a:lnTo>
                  <a:pt x="310946" y="75069"/>
                </a:lnTo>
                <a:lnTo>
                  <a:pt x="265861" y="89103"/>
                </a:lnTo>
                <a:lnTo>
                  <a:pt x="220954" y="104368"/>
                </a:lnTo>
                <a:lnTo>
                  <a:pt x="176263" y="120878"/>
                </a:lnTo>
                <a:lnTo>
                  <a:pt x="131800" y="138620"/>
                </a:lnTo>
                <a:lnTo>
                  <a:pt x="87591" y="157632"/>
                </a:lnTo>
                <a:lnTo>
                  <a:pt x="43649" y="177888"/>
                </a:lnTo>
                <a:lnTo>
                  <a:pt x="0" y="199415"/>
                </a:lnTo>
                <a:lnTo>
                  <a:pt x="3364547" y="6803149"/>
                </a:lnTo>
                <a:lnTo>
                  <a:pt x="3388918" y="6850177"/>
                </a:lnTo>
                <a:lnTo>
                  <a:pt x="3413849" y="6896646"/>
                </a:lnTo>
                <a:lnTo>
                  <a:pt x="3439350" y="6942620"/>
                </a:lnTo>
                <a:lnTo>
                  <a:pt x="3465423" y="6988086"/>
                </a:lnTo>
                <a:lnTo>
                  <a:pt x="3492055" y="7033057"/>
                </a:lnTo>
                <a:lnTo>
                  <a:pt x="3519233" y="7077519"/>
                </a:lnTo>
                <a:lnTo>
                  <a:pt x="3546957" y="7121474"/>
                </a:lnTo>
                <a:lnTo>
                  <a:pt x="3575227" y="7164908"/>
                </a:lnTo>
                <a:lnTo>
                  <a:pt x="3604031" y="7207847"/>
                </a:lnTo>
                <a:lnTo>
                  <a:pt x="3633355" y="7250252"/>
                </a:lnTo>
                <a:lnTo>
                  <a:pt x="3663200" y="7292149"/>
                </a:lnTo>
                <a:lnTo>
                  <a:pt x="3693566" y="7333539"/>
                </a:lnTo>
                <a:lnTo>
                  <a:pt x="3724427" y="7374395"/>
                </a:lnTo>
                <a:lnTo>
                  <a:pt x="3755796" y="7414730"/>
                </a:lnTo>
                <a:lnTo>
                  <a:pt x="3787648" y="7454544"/>
                </a:lnTo>
                <a:lnTo>
                  <a:pt x="3819995" y="7493825"/>
                </a:lnTo>
                <a:lnTo>
                  <a:pt x="3852811" y="7532573"/>
                </a:lnTo>
                <a:lnTo>
                  <a:pt x="3886111" y="7570800"/>
                </a:lnTo>
                <a:lnTo>
                  <a:pt x="3919867" y="7608481"/>
                </a:lnTo>
                <a:lnTo>
                  <a:pt x="3954081" y="7645641"/>
                </a:lnTo>
                <a:lnTo>
                  <a:pt x="3988765" y="7682255"/>
                </a:lnTo>
                <a:lnTo>
                  <a:pt x="4023880" y="7718336"/>
                </a:lnTo>
                <a:lnTo>
                  <a:pt x="4059428" y="7753871"/>
                </a:lnTo>
                <a:lnTo>
                  <a:pt x="4095419" y="7788859"/>
                </a:lnTo>
                <a:lnTo>
                  <a:pt x="4131830" y="7823301"/>
                </a:lnTo>
                <a:lnTo>
                  <a:pt x="4168673" y="7857198"/>
                </a:lnTo>
                <a:lnTo>
                  <a:pt x="4205909" y="7890535"/>
                </a:lnTo>
                <a:lnTo>
                  <a:pt x="4243565" y="7923327"/>
                </a:lnTo>
                <a:lnTo>
                  <a:pt x="4281614" y="7955559"/>
                </a:lnTo>
                <a:lnTo>
                  <a:pt x="4320057" y="7987246"/>
                </a:lnTo>
                <a:lnTo>
                  <a:pt x="4358881" y="8018361"/>
                </a:lnTo>
                <a:lnTo>
                  <a:pt x="4398086" y="8048930"/>
                </a:lnTo>
                <a:lnTo>
                  <a:pt x="4437659" y="8078927"/>
                </a:lnTo>
                <a:lnTo>
                  <a:pt x="4477601" y="8108353"/>
                </a:lnTo>
                <a:lnTo>
                  <a:pt x="4517910" y="8137220"/>
                </a:lnTo>
                <a:lnTo>
                  <a:pt x="4558563" y="8165516"/>
                </a:lnTo>
                <a:lnTo>
                  <a:pt x="4599559" y="8193227"/>
                </a:lnTo>
                <a:lnTo>
                  <a:pt x="4636262" y="8160639"/>
                </a:lnTo>
                <a:lnTo>
                  <a:pt x="4671961" y="8127174"/>
                </a:lnTo>
                <a:lnTo>
                  <a:pt x="4706658" y="8092884"/>
                </a:lnTo>
                <a:lnTo>
                  <a:pt x="4740338" y="8057782"/>
                </a:lnTo>
                <a:lnTo>
                  <a:pt x="4773003" y="8021891"/>
                </a:lnTo>
                <a:lnTo>
                  <a:pt x="4804626" y="7985252"/>
                </a:lnTo>
                <a:lnTo>
                  <a:pt x="4835220" y="7947863"/>
                </a:lnTo>
                <a:lnTo>
                  <a:pt x="4864760" y="7909763"/>
                </a:lnTo>
                <a:lnTo>
                  <a:pt x="4893259" y="7870965"/>
                </a:lnTo>
                <a:lnTo>
                  <a:pt x="4920678" y="7831518"/>
                </a:lnTo>
                <a:lnTo>
                  <a:pt x="4947043" y="7791424"/>
                </a:lnTo>
                <a:lnTo>
                  <a:pt x="4972316" y="7750708"/>
                </a:lnTo>
                <a:lnTo>
                  <a:pt x="4996510" y="7709408"/>
                </a:lnTo>
                <a:lnTo>
                  <a:pt x="5019611" y="7667536"/>
                </a:lnTo>
                <a:lnTo>
                  <a:pt x="5041608" y="7625118"/>
                </a:lnTo>
                <a:lnTo>
                  <a:pt x="5062499" y="7582179"/>
                </a:lnTo>
                <a:lnTo>
                  <a:pt x="5082273" y="7538758"/>
                </a:lnTo>
                <a:lnTo>
                  <a:pt x="5100917" y="7494854"/>
                </a:lnTo>
                <a:lnTo>
                  <a:pt x="5118430" y="7450506"/>
                </a:lnTo>
                <a:lnTo>
                  <a:pt x="5134813" y="7405738"/>
                </a:lnTo>
                <a:lnTo>
                  <a:pt x="5150040" y="7360577"/>
                </a:lnTo>
                <a:lnTo>
                  <a:pt x="5164099" y="7315035"/>
                </a:lnTo>
                <a:lnTo>
                  <a:pt x="5177015" y="7269137"/>
                </a:lnTo>
                <a:lnTo>
                  <a:pt x="5188737" y="7222922"/>
                </a:lnTo>
                <a:lnTo>
                  <a:pt x="5199291" y="7176414"/>
                </a:lnTo>
                <a:lnTo>
                  <a:pt x="5208663" y="7129615"/>
                </a:lnTo>
                <a:lnTo>
                  <a:pt x="5216830" y="7082574"/>
                </a:lnTo>
                <a:lnTo>
                  <a:pt x="5223789" y="7035292"/>
                </a:lnTo>
                <a:lnTo>
                  <a:pt x="5229542" y="6987819"/>
                </a:lnTo>
                <a:lnTo>
                  <a:pt x="5234076" y="6940156"/>
                </a:lnTo>
                <a:lnTo>
                  <a:pt x="5237391" y="6892353"/>
                </a:lnTo>
                <a:lnTo>
                  <a:pt x="5239461" y="6844398"/>
                </a:lnTo>
                <a:lnTo>
                  <a:pt x="5240286" y="6796354"/>
                </a:lnTo>
                <a:close/>
              </a:path>
              <a:path w="10170160" h="8607425">
                <a:moveTo>
                  <a:pt x="10169804" y="6176175"/>
                </a:moveTo>
                <a:lnTo>
                  <a:pt x="10169588" y="5406606"/>
                </a:lnTo>
                <a:lnTo>
                  <a:pt x="10169233" y="4081221"/>
                </a:lnTo>
                <a:lnTo>
                  <a:pt x="10164521" y="4069372"/>
                </a:lnTo>
                <a:lnTo>
                  <a:pt x="10154412" y="4031767"/>
                </a:lnTo>
                <a:lnTo>
                  <a:pt x="10138016" y="3983101"/>
                </a:lnTo>
                <a:lnTo>
                  <a:pt x="10121113" y="3934701"/>
                </a:lnTo>
                <a:lnTo>
                  <a:pt x="10109454" y="3897884"/>
                </a:lnTo>
                <a:lnTo>
                  <a:pt x="10091509" y="3850005"/>
                </a:lnTo>
                <a:lnTo>
                  <a:pt x="10073043" y="3802405"/>
                </a:lnTo>
                <a:lnTo>
                  <a:pt x="10059810" y="3766388"/>
                </a:lnTo>
                <a:lnTo>
                  <a:pt x="10040290" y="3719322"/>
                </a:lnTo>
                <a:lnTo>
                  <a:pt x="10020224" y="3672522"/>
                </a:lnTo>
                <a:lnTo>
                  <a:pt x="9999624" y="3626015"/>
                </a:lnTo>
                <a:lnTo>
                  <a:pt x="9984245" y="3591077"/>
                </a:lnTo>
                <a:lnTo>
                  <a:pt x="9962566" y="3545116"/>
                </a:lnTo>
                <a:lnTo>
                  <a:pt x="9940328" y="3499434"/>
                </a:lnTo>
                <a:lnTo>
                  <a:pt x="9923247" y="3465372"/>
                </a:lnTo>
                <a:lnTo>
                  <a:pt x="9894202" y="3408908"/>
                </a:lnTo>
                <a:lnTo>
                  <a:pt x="9876079" y="3375380"/>
                </a:lnTo>
                <a:lnTo>
                  <a:pt x="9851644" y="3330816"/>
                </a:lnTo>
                <a:lnTo>
                  <a:pt x="9826663" y="3286531"/>
                </a:lnTo>
                <a:lnTo>
                  <a:pt x="9801136" y="3242526"/>
                </a:lnTo>
                <a:lnTo>
                  <a:pt x="9780841" y="3210102"/>
                </a:lnTo>
                <a:lnTo>
                  <a:pt x="9754248" y="3166643"/>
                </a:lnTo>
                <a:lnTo>
                  <a:pt x="9727120" y="3123450"/>
                </a:lnTo>
                <a:lnTo>
                  <a:pt x="9699460" y="3080524"/>
                </a:lnTo>
                <a:lnTo>
                  <a:pt x="9677057" y="3049181"/>
                </a:lnTo>
                <a:lnTo>
                  <a:pt x="9648355" y="3006788"/>
                </a:lnTo>
                <a:lnTo>
                  <a:pt x="9619132" y="2964662"/>
                </a:lnTo>
                <a:lnTo>
                  <a:pt x="9595167" y="2934119"/>
                </a:lnTo>
                <a:lnTo>
                  <a:pt x="9564929" y="2892514"/>
                </a:lnTo>
                <a:lnTo>
                  <a:pt x="9539935" y="2862478"/>
                </a:lnTo>
                <a:lnTo>
                  <a:pt x="9508680" y="2821394"/>
                </a:lnTo>
                <a:lnTo>
                  <a:pt x="9476930" y="2780563"/>
                </a:lnTo>
                <a:lnTo>
                  <a:pt x="9450438" y="2751290"/>
                </a:lnTo>
                <a:lnTo>
                  <a:pt x="9417698" y="2710967"/>
                </a:lnTo>
                <a:lnTo>
                  <a:pt x="9390228" y="2682202"/>
                </a:lnTo>
                <a:lnTo>
                  <a:pt x="9356496" y="2642374"/>
                </a:lnTo>
                <a:lnTo>
                  <a:pt x="9328061" y="2614104"/>
                </a:lnTo>
                <a:lnTo>
                  <a:pt x="9293365" y="2574760"/>
                </a:lnTo>
                <a:lnTo>
                  <a:pt x="9263964" y="2546985"/>
                </a:lnTo>
                <a:lnTo>
                  <a:pt x="9228328" y="2508123"/>
                </a:lnTo>
                <a:lnTo>
                  <a:pt x="9197975" y="2480830"/>
                </a:lnTo>
                <a:lnTo>
                  <a:pt x="9167165" y="2453767"/>
                </a:lnTo>
                <a:lnTo>
                  <a:pt x="9130132" y="2415629"/>
                </a:lnTo>
                <a:lnTo>
                  <a:pt x="9098394" y="2389035"/>
                </a:lnTo>
                <a:lnTo>
                  <a:pt x="9060434" y="2351354"/>
                </a:lnTo>
                <a:lnTo>
                  <a:pt x="9027782" y="2325230"/>
                </a:lnTo>
                <a:lnTo>
                  <a:pt x="8994686" y="2299335"/>
                </a:lnTo>
                <a:lnTo>
                  <a:pt x="8961145" y="2273668"/>
                </a:lnTo>
                <a:lnTo>
                  <a:pt x="8921394" y="2236901"/>
                </a:lnTo>
                <a:lnTo>
                  <a:pt x="8886965" y="2211679"/>
                </a:lnTo>
                <a:lnTo>
                  <a:pt x="8852103" y="2186686"/>
                </a:lnTo>
                <a:lnTo>
                  <a:pt x="8816810" y="2161908"/>
                </a:lnTo>
                <a:lnTo>
                  <a:pt x="8775319" y="2126030"/>
                </a:lnTo>
                <a:lnTo>
                  <a:pt x="8739162" y="2101697"/>
                </a:lnTo>
                <a:lnTo>
                  <a:pt x="8702586" y="2077567"/>
                </a:lnTo>
                <a:lnTo>
                  <a:pt x="8665591" y="2053653"/>
                </a:lnTo>
                <a:lnTo>
                  <a:pt x="8628177" y="2029955"/>
                </a:lnTo>
                <a:lnTo>
                  <a:pt x="8590356" y="2006473"/>
                </a:lnTo>
                <a:lnTo>
                  <a:pt x="8552116" y="1983193"/>
                </a:lnTo>
                <a:lnTo>
                  <a:pt x="8513483" y="1960118"/>
                </a:lnTo>
                <a:lnTo>
                  <a:pt x="8474431" y="1937245"/>
                </a:lnTo>
                <a:lnTo>
                  <a:pt x="8434997" y="1914588"/>
                </a:lnTo>
                <a:lnTo>
                  <a:pt x="8395157" y="1892122"/>
                </a:lnTo>
                <a:lnTo>
                  <a:pt x="8354923" y="1869859"/>
                </a:lnTo>
                <a:lnTo>
                  <a:pt x="8314296" y="1847799"/>
                </a:lnTo>
                <a:lnTo>
                  <a:pt x="8273288" y="1825929"/>
                </a:lnTo>
                <a:lnTo>
                  <a:pt x="8237664" y="1815579"/>
                </a:lnTo>
                <a:lnTo>
                  <a:pt x="8195894" y="1794103"/>
                </a:lnTo>
                <a:lnTo>
                  <a:pt x="8153743" y="1772805"/>
                </a:lnTo>
                <a:lnTo>
                  <a:pt x="8111236" y="1751711"/>
                </a:lnTo>
                <a:lnTo>
                  <a:pt x="8074114" y="1742122"/>
                </a:lnTo>
                <a:lnTo>
                  <a:pt x="8030858" y="1721396"/>
                </a:lnTo>
                <a:lnTo>
                  <a:pt x="7987233" y="1700860"/>
                </a:lnTo>
                <a:lnTo>
                  <a:pt x="7949031" y="1691817"/>
                </a:lnTo>
                <a:lnTo>
                  <a:pt x="7904696" y="1671650"/>
                </a:lnTo>
                <a:lnTo>
                  <a:pt x="7860017" y="1651647"/>
                </a:lnTo>
                <a:lnTo>
                  <a:pt x="7820749" y="1643151"/>
                </a:lnTo>
                <a:lnTo>
                  <a:pt x="7775372" y="1623504"/>
                </a:lnTo>
                <a:lnTo>
                  <a:pt x="7735417" y="1615363"/>
                </a:lnTo>
                <a:lnTo>
                  <a:pt x="7689367" y="1596072"/>
                </a:lnTo>
                <a:lnTo>
                  <a:pt x="7607770" y="1580616"/>
                </a:lnTo>
                <a:lnTo>
                  <a:pt x="7560716" y="1561833"/>
                </a:lnTo>
                <a:lnTo>
                  <a:pt x="7477163" y="1547393"/>
                </a:lnTo>
                <a:lnTo>
                  <a:pt x="7429144" y="1529092"/>
                </a:lnTo>
                <a:lnTo>
                  <a:pt x="7386574" y="1522272"/>
                </a:lnTo>
                <a:lnTo>
                  <a:pt x="7300506" y="1509115"/>
                </a:lnTo>
                <a:lnTo>
                  <a:pt x="7169124" y="1490535"/>
                </a:lnTo>
                <a:lnTo>
                  <a:pt x="7118972" y="1473327"/>
                </a:lnTo>
                <a:lnTo>
                  <a:pt x="7074281" y="1467586"/>
                </a:lnTo>
                <a:lnTo>
                  <a:pt x="7035076" y="1473314"/>
                </a:lnTo>
                <a:lnTo>
                  <a:pt x="6944296" y="1462557"/>
                </a:lnTo>
                <a:lnTo>
                  <a:pt x="6806031" y="1447482"/>
                </a:lnTo>
                <a:lnTo>
                  <a:pt x="6765163" y="1454048"/>
                </a:lnTo>
                <a:lnTo>
                  <a:pt x="6671119" y="1444942"/>
                </a:lnTo>
                <a:lnTo>
                  <a:pt x="6629476" y="1451914"/>
                </a:lnTo>
                <a:lnTo>
                  <a:pt x="6533896" y="1443596"/>
                </a:lnTo>
                <a:lnTo>
                  <a:pt x="6491491" y="1450936"/>
                </a:lnTo>
                <a:lnTo>
                  <a:pt x="6443078" y="1447101"/>
                </a:lnTo>
                <a:lnTo>
                  <a:pt x="6357074" y="1462417"/>
                </a:lnTo>
                <a:lnTo>
                  <a:pt x="6307963" y="1458937"/>
                </a:lnTo>
                <a:lnTo>
                  <a:pt x="6220561" y="1474952"/>
                </a:lnTo>
                <a:lnTo>
                  <a:pt x="6170752" y="1471828"/>
                </a:lnTo>
                <a:lnTo>
                  <a:pt x="5718784" y="1559560"/>
                </a:lnTo>
                <a:lnTo>
                  <a:pt x="5678271" y="1580210"/>
                </a:lnTo>
                <a:lnTo>
                  <a:pt x="5585168" y="1599133"/>
                </a:lnTo>
                <a:lnTo>
                  <a:pt x="5544109" y="1620050"/>
                </a:lnTo>
                <a:lnTo>
                  <a:pt x="5449951" y="1639519"/>
                </a:lnTo>
                <a:lnTo>
                  <a:pt x="5408384" y="1660702"/>
                </a:lnTo>
                <a:lnTo>
                  <a:pt x="5360886" y="1670646"/>
                </a:lnTo>
                <a:lnTo>
                  <a:pt x="5276951" y="1713407"/>
                </a:lnTo>
                <a:lnTo>
                  <a:pt x="5228996" y="1723593"/>
                </a:lnTo>
                <a:lnTo>
                  <a:pt x="4949482" y="1865998"/>
                </a:lnTo>
                <a:lnTo>
                  <a:pt x="5773928" y="3484181"/>
                </a:lnTo>
                <a:lnTo>
                  <a:pt x="5840438" y="3450285"/>
                </a:lnTo>
                <a:lnTo>
                  <a:pt x="5889155" y="3439731"/>
                </a:lnTo>
                <a:lnTo>
                  <a:pt x="5974181" y="3396399"/>
                </a:lnTo>
                <a:lnTo>
                  <a:pt x="6021997" y="3386290"/>
                </a:lnTo>
                <a:lnTo>
                  <a:pt x="6063729" y="3365030"/>
                </a:lnTo>
                <a:lnTo>
                  <a:pt x="6110884" y="3355263"/>
                </a:lnTo>
                <a:lnTo>
                  <a:pt x="6151931" y="3334347"/>
                </a:lnTo>
                <a:lnTo>
                  <a:pt x="6424574" y="3280956"/>
                </a:lnTo>
                <a:lnTo>
                  <a:pt x="6474295" y="3284131"/>
                </a:lnTo>
                <a:lnTo>
                  <a:pt x="6517792" y="3276231"/>
                </a:lnTo>
                <a:lnTo>
                  <a:pt x="6566573" y="3279876"/>
                </a:lnTo>
                <a:lnTo>
                  <a:pt x="6609093" y="3272472"/>
                </a:lnTo>
                <a:lnTo>
                  <a:pt x="6704152" y="3281045"/>
                </a:lnTo>
                <a:lnTo>
                  <a:pt x="6745122" y="3274428"/>
                </a:lnTo>
                <a:lnTo>
                  <a:pt x="6791325" y="3279394"/>
                </a:lnTo>
                <a:lnTo>
                  <a:pt x="6836969" y="3284651"/>
                </a:lnTo>
                <a:lnTo>
                  <a:pt x="6882028" y="3290201"/>
                </a:lnTo>
                <a:lnTo>
                  <a:pt x="6926516" y="3296043"/>
                </a:lnTo>
                <a:lnTo>
                  <a:pt x="6970395" y="3302190"/>
                </a:lnTo>
                <a:lnTo>
                  <a:pt x="7013664" y="3308654"/>
                </a:lnTo>
                <a:lnTo>
                  <a:pt x="7062076" y="3326752"/>
                </a:lnTo>
                <a:lnTo>
                  <a:pt x="7104075" y="3333851"/>
                </a:lnTo>
                <a:lnTo>
                  <a:pt x="7145426" y="3341293"/>
                </a:lnTo>
                <a:lnTo>
                  <a:pt x="7191870" y="3360394"/>
                </a:lnTo>
                <a:lnTo>
                  <a:pt x="7231875" y="3368522"/>
                </a:lnTo>
                <a:lnTo>
                  <a:pt x="7276935" y="3388309"/>
                </a:lnTo>
                <a:lnTo>
                  <a:pt x="7321309" y="3408476"/>
                </a:lnTo>
                <a:lnTo>
                  <a:pt x="7359180" y="3417684"/>
                </a:lnTo>
                <a:lnTo>
                  <a:pt x="7402081" y="3438575"/>
                </a:lnTo>
                <a:lnTo>
                  <a:pt x="7444232" y="3459861"/>
                </a:lnTo>
                <a:lnTo>
                  <a:pt x="7485621" y="3481540"/>
                </a:lnTo>
                <a:lnTo>
                  <a:pt x="7526236" y="3503599"/>
                </a:lnTo>
                <a:lnTo>
                  <a:pt x="7566063" y="3526078"/>
                </a:lnTo>
                <a:lnTo>
                  <a:pt x="7605077" y="3548951"/>
                </a:lnTo>
                <a:lnTo>
                  <a:pt x="7643279" y="3572256"/>
                </a:lnTo>
                <a:lnTo>
                  <a:pt x="7680642" y="3595979"/>
                </a:lnTo>
                <a:lnTo>
                  <a:pt x="7717168" y="3620122"/>
                </a:lnTo>
                <a:lnTo>
                  <a:pt x="7752829" y="3644722"/>
                </a:lnTo>
                <a:lnTo>
                  <a:pt x="7787627" y="3669754"/>
                </a:lnTo>
                <a:lnTo>
                  <a:pt x="7827289" y="3706558"/>
                </a:lnTo>
                <a:lnTo>
                  <a:pt x="7860297" y="3732504"/>
                </a:lnTo>
                <a:lnTo>
                  <a:pt x="7892389" y="3758908"/>
                </a:lnTo>
                <a:lnTo>
                  <a:pt x="7929308" y="3797109"/>
                </a:lnTo>
                <a:lnTo>
                  <a:pt x="7959534" y="3824478"/>
                </a:lnTo>
                <a:lnTo>
                  <a:pt x="7994561" y="3863632"/>
                </a:lnTo>
                <a:lnTo>
                  <a:pt x="8022857" y="3891978"/>
                </a:lnTo>
                <a:lnTo>
                  <a:pt x="8055940" y="3932136"/>
                </a:lnTo>
                <a:lnTo>
                  <a:pt x="8082254" y="3961498"/>
                </a:lnTo>
                <a:lnTo>
                  <a:pt x="8113331" y="4002671"/>
                </a:lnTo>
                <a:lnTo>
                  <a:pt x="8143380" y="4044378"/>
                </a:lnTo>
                <a:lnTo>
                  <a:pt x="8166621" y="4075290"/>
                </a:lnTo>
                <a:lnTo>
                  <a:pt x="8194586" y="4118064"/>
                </a:lnTo>
                <a:lnTo>
                  <a:pt x="8221472" y="4161371"/>
                </a:lnTo>
                <a:lnTo>
                  <a:pt x="8247291" y="4205236"/>
                </a:lnTo>
                <a:lnTo>
                  <a:pt x="8266252" y="4238333"/>
                </a:lnTo>
                <a:lnTo>
                  <a:pt x="8289874" y="4283316"/>
                </a:lnTo>
                <a:lnTo>
                  <a:pt x="8312378" y="4328858"/>
                </a:lnTo>
                <a:lnTo>
                  <a:pt x="8333778" y="4374972"/>
                </a:lnTo>
                <a:lnTo>
                  <a:pt x="8354085" y="4421644"/>
                </a:lnTo>
                <a:lnTo>
                  <a:pt x="8367547" y="4457547"/>
                </a:lnTo>
                <a:lnTo>
                  <a:pt x="8385708" y="4505299"/>
                </a:lnTo>
                <a:lnTo>
                  <a:pt x="8402815" y="4553597"/>
                </a:lnTo>
                <a:lnTo>
                  <a:pt x="8413128" y="4591101"/>
                </a:lnTo>
                <a:lnTo>
                  <a:pt x="8428177" y="4640453"/>
                </a:lnTo>
                <a:lnTo>
                  <a:pt x="8442223" y="4690313"/>
                </a:lnTo>
                <a:lnTo>
                  <a:pt x="8449500" y="4729365"/>
                </a:lnTo>
                <a:lnTo>
                  <a:pt x="8461553" y="4780229"/>
                </a:lnTo>
                <a:lnTo>
                  <a:pt x="8466887" y="4820272"/>
                </a:lnTo>
                <a:lnTo>
                  <a:pt x="8477021" y="4872126"/>
                </a:lnTo>
                <a:lnTo>
                  <a:pt x="8480450" y="4913134"/>
                </a:lnTo>
                <a:lnTo>
                  <a:pt x="8482952" y="4954625"/>
                </a:lnTo>
                <a:lnTo>
                  <a:pt x="8490318" y="5007889"/>
                </a:lnTo>
                <a:lnTo>
                  <a:pt x="8491004" y="5050294"/>
                </a:lnTo>
                <a:lnTo>
                  <a:pt x="8490801" y="5093157"/>
                </a:lnTo>
                <a:lnTo>
                  <a:pt x="8495500" y="5147780"/>
                </a:lnTo>
                <a:lnTo>
                  <a:pt x="8493569" y="5191518"/>
                </a:lnTo>
                <a:lnTo>
                  <a:pt x="8490788" y="5235702"/>
                </a:lnTo>
                <a:lnTo>
                  <a:pt x="8487181" y="5280291"/>
                </a:lnTo>
                <a:lnTo>
                  <a:pt x="8482762" y="5325313"/>
                </a:lnTo>
                <a:lnTo>
                  <a:pt x="8477529" y="5370728"/>
                </a:lnTo>
                <a:lnTo>
                  <a:pt x="8471510" y="5416562"/>
                </a:lnTo>
                <a:lnTo>
                  <a:pt x="8464702" y="5462790"/>
                </a:lnTo>
                <a:lnTo>
                  <a:pt x="8451380" y="5498084"/>
                </a:lnTo>
                <a:lnTo>
                  <a:pt x="8443074" y="5545074"/>
                </a:lnTo>
                <a:lnTo>
                  <a:pt x="8434019" y="5592445"/>
                </a:lnTo>
                <a:lnTo>
                  <a:pt x="8424253" y="5640184"/>
                </a:lnTo>
                <a:lnTo>
                  <a:pt x="8408009" y="5676963"/>
                </a:lnTo>
                <a:lnTo>
                  <a:pt x="8396833" y="5725414"/>
                </a:lnTo>
                <a:lnTo>
                  <a:pt x="8379219" y="5762904"/>
                </a:lnTo>
                <a:lnTo>
                  <a:pt x="8360931" y="5800725"/>
                </a:lnTo>
                <a:lnTo>
                  <a:pt x="8347748" y="5850204"/>
                </a:lnTo>
                <a:lnTo>
                  <a:pt x="8328165" y="5888685"/>
                </a:lnTo>
                <a:lnTo>
                  <a:pt x="8307959" y="5927483"/>
                </a:lnTo>
                <a:lnTo>
                  <a:pt x="8287144" y="5966599"/>
                </a:lnTo>
                <a:lnTo>
                  <a:pt x="8265719" y="6006020"/>
                </a:lnTo>
                <a:lnTo>
                  <a:pt x="8243710" y="6045733"/>
                </a:lnTo>
                <a:lnTo>
                  <a:pt x="8221142" y="6085751"/>
                </a:lnTo>
                <a:lnTo>
                  <a:pt x="8198002" y="6126048"/>
                </a:lnTo>
                <a:lnTo>
                  <a:pt x="8150111" y="6207455"/>
                </a:lnTo>
                <a:lnTo>
                  <a:pt x="8119618" y="6237249"/>
                </a:lnTo>
                <a:lnTo>
                  <a:pt x="8094396" y="6278600"/>
                </a:lnTo>
                <a:lnTo>
                  <a:pt x="8062912" y="6308903"/>
                </a:lnTo>
                <a:lnTo>
                  <a:pt x="8036712" y="6350749"/>
                </a:lnTo>
                <a:lnTo>
                  <a:pt x="7800822" y="6570713"/>
                </a:lnTo>
                <a:lnTo>
                  <a:pt x="7765555" y="6602933"/>
                </a:lnTo>
                <a:lnTo>
                  <a:pt x="7724165" y="6624028"/>
                </a:lnTo>
                <a:lnTo>
                  <a:pt x="7688199" y="6656603"/>
                </a:lnTo>
                <a:lnTo>
                  <a:pt x="7646136" y="6678028"/>
                </a:lnTo>
                <a:lnTo>
                  <a:pt x="7609548" y="6710921"/>
                </a:lnTo>
                <a:lnTo>
                  <a:pt x="7345947" y="6845224"/>
                </a:lnTo>
                <a:lnTo>
                  <a:pt x="7295896" y="6856476"/>
                </a:lnTo>
                <a:lnTo>
                  <a:pt x="7251967" y="6878853"/>
                </a:lnTo>
                <a:lnTo>
                  <a:pt x="7202627" y="6889737"/>
                </a:lnTo>
                <a:lnTo>
                  <a:pt x="7159422" y="6911759"/>
                </a:lnTo>
                <a:lnTo>
                  <a:pt x="7062673" y="6932536"/>
                </a:lnTo>
                <a:lnTo>
                  <a:pt x="7057911" y="6977723"/>
                </a:lnTo>
                <a:lnTo>
                  <a:pt x="7058393" y="7034492"/>
                </a:lnTo>
                <a:lnTo>
                  <a:pt x="7052627" y="7080186"/>
                </a:lnTo>
                <a:lnTo>
                  <a:pt x="7046354" y="7126148"/>
                </a:lnTo>
                <a:lnTo>
                  <a:pt x="7045363" y="7183666"/>
                </a:lnTo>
                <a:lnTo>
                  <a:pt x="7038111" y="7230123"/>
                </a:lnTo>
                <a:lnTo>
                  <a:pt x="7030364" y="7276820"/>
                </a:lnTo>
                <a:lnTo>
                  <a:pt x="7022147" y="7323772"/>
                </a:lnTo>
                <a:lnTo>
                  <a:pt x="7019226" y="7382269"/>
                </a:lnTo>
                <a:lnTo>
                  <a:pt x="7010070" y="7429703"/>
                </a:lnTo>
                <a:lnTo>
                  <a:pt x="7000443" y="7477366"/>
                </a:lnTo>
                <a:lnTo>
                  <a:pt x="6990359" y="7525271"/>
                </a:lnTo>
                <a:lnTo>
                  <a:pt x="6979806" y="7573404"/>
                </a:lnTo>
                <a:lnTo>
                  <a:pt x="6968807" y="7621765"/>
                </a:lnTo>
                <a:lnTo>
                  <a:pt x="6957365" y="7670355"/>
                </a:lnTo>
                <a:lnTo>
                  <a:pt x="6945477" y="7719161"/>
                </a:lnTo>
                <a:lnTo>
                  <a:pt x="6933158" y="7768209"/>
                </a:lnTo>
                <a:lnTo>
                  <a:pt x="6920395" y="7817472"/>
                </a:lnTo>
                <a:lnTo>
                  <a:pt x="6901447" y="7855636"/>
                </a:lnTo>
                <a:lnTo>
                  <a:pt x="6887832" y="7905331"/>
                </a:lnTo>
                <a:lnTo>
                  <a:pt x="6873799" y="7955242"/>
                </a:lnTo>
                <a:lnTo>
                  <a:pt x="6859346" y="8005356"/>
                </a:lnTo>
                <a:lnTo>
                  <a:pt x="6838721" y="8044370"/>
                </a:lnTo>
                <a:lnTo>
                  <a:pt x="6823443" y="8094916"/>
                </a:lnTo>
                <a:lnTo>
                  <a:pt x="6807784" y="8145653"/>
                </a:lnTo>
                <a:lnTo>
                  <a:pt x="6785953" y="8185290"/>
                </a:lnTo>
                <a:lnTo>
                  <a:pt x="6769494" y="8236432"/>
                </a:lnTo>
                <a:lnTo>
                  <a:pt x="6746875" y="8276463"/>
                </a:lnTo>
                <a:lnTo>
                  <a:pt x="6729641" y="8327999"/>
                </a:lnTo>
                <a:lnTo>
                  <a:pt x="6682511" y="8409025"/>
                </a:lnTo>
                <a:lnTo>
                  <a:pt x="6664160" y="8461146"/>
                </a:lnTo>
                <a:lnTo>
                  <a:pt x="6589611" y="8584641"/>
                </a:lnTo>
                <a:lnTo>
                  <a:pt x="6579502" y="8604047"/>
                </a:lnTo>
                <a:lnTo>
                  <a:pt x="7832687" y="8606955"/>
                </a:lnTo>
                <a:lnTo>
                  <a:pt x="7834274" y="8606142"/>
                </a:lnTo>
                <a:lnTo>
                  <a:pt x="7885163" y="8594471"/>
                </a:lnTo>
                <a:lnTo>
                  <a:pt x="7930477" y="8571382"/>
                </a:lnTo>
                <a:lnTo>
                  <a:pt x="7981747" y="8559521"/>
                </a:lnTo>
                <a:lnTo>
                  <a:pt x="8073301" y="8512873"/>
                </a:lnTo>
                <a:lnTo>
                  <a:pt x="8125104" y="8500732"/>
                </a:lnTo>
                <a:lnTo>
                  <a:pt x="8482305" y="8318741"/>
                </a:lnTo>
                <a:lnTo>
                  <a:pt x="8519008" y="8285797"/>
                </a:lnTo>
                <a:lnTo>
                  <a:pt x="8603577" y="8242706"/>
                </a:lnTo>
                <a:lnTo>
                  <a:pt x="8639861" y="8209966"/>
                </a:lnTo>
                <a:lnTo>
                  <a:pt x="8723478" y="8167357"/>
                </a:lnTo>
                <a:lnTo>
                  <a:pt x="8759279" y="8134871"/>
                </a:lnTo>
                <a:lnTo>
                  <a:pt x="8800681" y="8113776"/>
                </a:lnTo>
                <a:lnTo>
                  <a:pt x="8871433" y="8049222"/>
                </a:lnTo>
                <a:lnTo>
                  <a:pt x="8912314" y="8028394"/>
                </a:lnTo>
                <a:lnTo>
                  <a:pt x="9050922" y="7900759"/>
                </a:lnTo>
                <a:lnTo>
                  <a:pt x="9090876" y="7880401"/>
                </a:lnTo>
                <a:lnTo>
                  <a:pt x="9225585" y="7754760"/>
                </a:lnTo>
                <a:lnTo>
                  <a:pt x="9252979" y="7712291"/>
                </a:lnTo>
                <a:lnTo>
                  <a:pt x="9383446" y="7588809"/>
                </a:lnTo>
                <a:lnTo>
                  <a:pt x="9409735" y="7546911"/>
                </a:lnTo>
                <a:lnTo>
                  <a:pt x="9473146" y="7486091"/>
                </a:lnTo>
                <a:lnTo>
                  <a:pt x="9498736" y="7444549"/>
                </a:lnTo>
                <a:lnTo>
                  <a:pt x="9529851" y="7414438"/>
                </a:lnTo>
                <a:lnTo>
                  <a:pt x="9554947" y="7373150"/>
                </a:lnTo>
                <a:lnTo>
                  <a:pt x="9585566" y="7343292"/>
                </a:lnTo>
                <a:lnTo>
                  <a:pt x="9634525" y="7261339"/>
                </a:lnTo>
                <a:lnTo>
                  <a:pt x="9664382" y="7231875"/>
                </a:lnTo>
                <a:lnTo>
                  <a:pt x="9735083" y="7110336"/>
                </a:lnTo>
                <a:lnTo>
                  <a:pt x="9763874" y="7081406"/>
                </a:lnTo>
                <a:lnTo>
                  <a:pt x="9809099" y="7001357"/>
                </a:lnTo>
                <a:lnTo>
                  <a:pt x="9874821" y="6882346"/>
                </a:lnTo>
                <a:lnTo>
                  <a:pt x="9937915" y="6764680"/>
                </a:lnTo>
                <a:lnTo>
                  <a:pt x="9978479" y="6687007"/>
                </a:lnTo>
                <a:lnTo>
                  <a:pt x="9992525" y="6637083"/>
                </a:lnTo>
                <a:lnTo>
                  <a:pt x="10012032" y="6598640"/>
                </a:lnTo>
                <a:lnTo>
                  <a:pt x="10050107" y="6522225"/>
                </a:lnTo>
                <a:lnTo>
                  <a:pt x="10062896" y="6472949"/>
                </a:lnTo>
                <a:lnTo>
                  <a:pt x="10081120" y="6435153"/>
                </a:lnTo>
                <a:lnTo>
                  <a:pt x="10093249" y="6386220"/>
                </a:lnTo>
                <a:lnTo>
                  <a:pt x="10128047" y="6311468"/>
                </a:lnTo>
                <a:lnTo>
                  <a:pt x="10139185" y="6263043"/>
                </a:lnTo>
                <a:lnTo>
                  <a:pt x="10155733" y="6226111"/>
                </a:lnTo>
                <a:lnTo>
                  <a:pt x="10166172" y="6178029"/>
                </a:lnTo>
                <a:lnTo>
                  <a:pt x="10169804" y="6176175"/>
                </a:lnTo>
                <a:close/>
              </a:path>
            </a:pathLst>
          </a:custGeom>
          <a:solidFill>
            <a:srgbClr val="400036">
              <a:alpha val="1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object 3"/>
          <p:cNvSpPr/>
          <p:nvPr/>
        </p:nvSpPr>
        <p:spPr>
          <a:xfrm>
            <a:off x="610560" y="7998480"/>
            <a:ext cx="835920" cy="1259640"/>
          </a:xfrm>
          <a:custGeom>
            <a:avLst/>
            <a:gdLst>
              <a:gd name="textAreaLeft" fmla="*/ 0 w 835920"/>
              <a:gd name="textAreaRight" fmla="*/ 836280 w 835920"/>
              <a:gd name="textAreaTop" fmla="*/ 0 h 1259640"/>
              <a:gd name="textAreaBottom" fmla="*/ 1260000 h 1259640"/>
            </a:gdLst>
            <a:ahLst/>
            <a:rect l="textAreaLeft" t="textAreaTop" r="textAreaRight" b="textAreaBottom"/>
            <a:pathLst>
              <a:path w="836294" h="1259840">
                <a:moveTo>
                  <a:pt x="207492" y="207492"/>
                </a:moveTo>
                <a:lnTo>
                  <a:pt x="202006" y="159918"/>
                </a:lnTo>
                <a:lnTo>
                  <a:pt x="186397" y="116243"/>
                </a:lnTo>
                <a:lnTo>
                  <a:pt x="161912" y="77724"/>
                </a:lnTo>
                <a:lnTo>
                  <a:pt x="129781" y="45580"/>
                </a:lnTo>
                <a:lnTo>
                  <a:pt x="91249" y="21094"/>
                </a:lnTo>
                <a:lnTo>
                  <a:pt x="47574" y="5486"/>
                </a:lnTo>
                <a:lnTo>
                  <a:pt x="0" y="0"/>
                </a:lnTo>
                <a:lnTo>
                  <a:pt x="0" y="841819"/>
                </a:lnTo>
                <a:lnTo>
                  <a:pt x="3556" y="896581"/>
                </a:lnTo>
                <a:lnTo>
                  <a:pt x="13931" y="949185"/>
                </a:lnTo>
                <a:lnTo>
                  <a:pt x="30670" y="999197"/>
                </a:lnTo>
                <a:lnTo>
                  <a:pt x="53314" y="1046175"/>
                </a:lnTo>
                <a:lnTo>
                  <a:pt x="96735" y="1030198"/>
                </a:lnTo>
                <a:lnTo>
                  <a:pt x="135077" y="1005522"/>
                </a:lnTo>
                <a:lnTo>
                  <a:pt x="167119" y="973353"/>
                </a:lnTo>
                <a:lnTo>
                  <a:pt x="191668" y="934923"/>
                </a:lnTo>
                <a:lnTo>
                  <a:pt x="207492" y="891425"/>
                </a:lnTo>
                <a:lnTo>
                  <a:pt x="207492" y="207492"/>
                </a:lnTo>
                <a:close/>
              </a:path>
              <a:path w="836294" h="1259840">
                <a:moveTo>
                  <a:pt x="835888" y="841819"/>
                </a:moveTo>
                <a:lnTo>
                  <a:pt x="833069" y="793089"/>
                </a:lnTo>
                <a:lnTo>
                  <a:pt x="824852" y="745998"/>
                </a:lnTo>
                <a:lnTo>
                  <a:pt x="811517" y="700874"/>
                </a:lnTo>
                <a:lnTo>
                  <a:pt x="793407" y="658025"/>
                </a:lnTo>
                <a:lnTo>
                  <a:pt x="770813" y="617766"/>
                </a:lnTo>
                <a:lnTo>
                  <a:pt x="744067" y="580428"/>
                </a:lnTo>
                <a:lnTo>
                  <a:pt x="713473" y="546290"/>
                </a:lnTo>
                <a:lnTo>
                  <a:pt x="679348" y="515696"/>
                </a:lnTo>
                <a:lnTo>
                  <a:pt x="641997" y="488950"/>
                </a:lnTo>
                <a:lnTo>
                  <a:pt x="601751" y="466356"/>
                </a:lnTo>
                <a:lnTo>
                  <a:pt x="558901" y="448246"/>
                </a:lnTo>
                <a:lnTo>
                  <a:pt x="513778" y="434924"/>
                </a:lnTo>
                <a:lnTo>
                  <a:pt x="466686" y="426694"/>
                </a:lnTo>
                <a:lnTo>
                  <a:pt x="417944" y="423875"/>
                </a:lnTo>
                <a:lnTo>
                  <a:pt x="414972" y="423913"/>
                </a:lnTo>
                <a:lnTo>
                  <a:pt x="414972" y="631418"/>
                </a:lnTo>
                <a:lnTo>
                  <a:pt x="417944" y="631367"/>
                </a:lnTo>
                <a:lnTo>
                  <a:pt x="466140" y="636930"/>
                </a:lnTo>
                <a:lnTo>
                  <a:pt x="510413" y="652792"/>
                </a:lnTo>
                <a:lnTo>
                  <a:pt x="549490" y="677659"/>
                </a:lnTo>
                <a:lnTo>
                  <a:pt x="582104" y="710272"/>
                </a:lnTo>
                <a:lnTo>
                  <a:pt x="606971" y="749350"/>
                </a:lnTo>
                <a:lnTo>
                  <a:pt x="622833" y="793623"/>
                </a:lnTo>
                <a:lnTo>
                  <a:pt x="628396" y="841819"/>
                </a:lnTo>
                <a:lnTo>
                  <a:pt x="622833" y="890028"/>
                </a:lnTo>
                <a:lnTo>
                  <a:pt x="606971" y="934300"/>
                </a:lnTo>
                <a:lnTo>
                  <a:pt x="582104" y="973378"/>
                </a:lnTo>
                <a:lnTo>
                  <a:pt x="549490" y="1005992"/>
                </a:lnTo>
                <a:lnTo>
                  <a:pt x="510413" y="1030859"/>
                </a:lnTo>
                <a:lnTo>
                  <a:pt x="466140" y="1046708"/>
                </a:lnTo>
                <a:lnTo>
                  <a:pt x="417944" y="1052283"/>
                </a:lnTo>
                <a:lnTo>
                  <a:pt x="405028" y="1051890"/>
                </a:lnTo>
                <a:lnTo>
                  <a:pt x="392315" y="1050721"/>
                </a:lnTo>
                <a:lnTo>
                  <a:pt x="379831" y="1048816"/>
                </a:lnTo>
                <a:lnTo>
                  <a:pt x="367601" y="1046175"/>
                </a:lnTo>
                <a:lnTo>
                  <a:pt x="343319" y="1084402"/>
                </a:lnTo>
                <a:lnTo>
                  <a:pt x="315175" y="1119657"/>
                </a:lnTo>
                <a:lnTo>
                  <a:pt x="283451" y="1151661"/>
                </a:lnTo>
                <a:lnTo>
                  <a:pt x="248450" y="1180109"/>
                </a:lnTo>
                <a:lnTo>
                  <a:pt x="210464" y="1204709"/>
                </a:lnTo>
                <a:lnTo>
                  <a:pt x="258051" y="1228090"/>
                </a:lnTo>
                <a:lnTo>
                  <a:pt x="308813" y="1245374"/>
                </a:lnTo>
                <a:lnTo>
                  <a:pt x="362267" y="1256093"/>
                </a:lnTo>
                <a:lnTo>
                  <a:pt x="417944" y="1259776"/>
                </a:lnTo>
                <a:lnTo>
                  <a:pt x="466686" y="1256957"/>
                </a:lnTo>
                <a:lnTo>
                  <a:pt x="513778" y="1248727"/>
                </a:lnTo>
                <a:lnTo>
                  <a:pt x="558901" y="1235405"/>
                </a:lnTo>
                <a:lnTo>
                  <a:pt x="601751" y="1217295"/>
                </a:lnTo>
                <a:lnTo>
                  <a:pt x="641997" y="1194701"/>
                </a:lnTo>
                <a:lnTo>
                  <a:pt x="679348" y="1167955"/>
                </a:lnTo>
                <a:lnTo>
                  <a:pt x="713473" y="1137361"/>
                </a:lnTo>
                <a:lnTo>
                  <a:pt x="744067" y="1103223"/>
                </a:lnTo>
                <a:lnTo>
                  <a:pt x="770813" y="1065885"/>
                </a:lnTo>
                <a:lnTo>
                  <a:pt x="793407" y="1025626"/>
                </a:lnTo>
                <a:lnTo>
                  <a:pt x="811517" y="982776"/>
                </a:lnTo>
                <a:lnTo>
                  <a:pt x="824852" y="937653"/>
                </a:lnTo>
                <a:lnTo>
                  <a:pt x="833069" y="890562"/>
                </a:lnTo>
                <a:lnTo>
                  <a:pt x="835888" y="841819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object 4"/>
          <p:cNvSpPr/>
          <p:nvPr/>
        </p:nvSpPr>
        <p:spPr>
          <a:xfrm>
            <a:off x="0" y="0"/>
            <a:ext cx="18287640" cy="220068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2200680"/>
              <a:gd name="textAreaBottom" fmla="*/ 2201040 h 2200680"/>
            </a:gdLst>
            <a:ahLst/>
            <a:rect l="textAreaLeft" t="textAreaTop" r="textAreaRight" b="textAreaBottom"/>
            <a:pathLst>
              <a:path w="18288000" h="2200910">
                <a:moveTo>
                  <a:pt x="18288000" y="2200894"/>
                </a:moveTo>
                <a:lnTo>
                  <a:pt x="0" y="2200894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2200894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object 5"/>
          <p:cNvSpPr/>
          <p:nvPr/>
        </p:nvSpPr>
        <p:spPr>
          <a:xfrm>
            <a:off x="0" y="9575640"/>
            <a:ext cx="18287640" cy="71136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711360"/>
              <a:gd name="textAreaBottom" fmla="*/ 711720 h 711360"/>
            </a:gdLst>
            <a:ahLst/>
            <a:rect l="textAreaLeft" t="textAreaTop" r="textAreaRight" b="textAreaBottom"/>
            <a:pathLst>
              <a:path w="18288000" h="711834">
                <a:moveTo>
                  <a:pt x="18287998" y="711407"/>
                </a:moveTo>
                <a:lnTo>
                  <a:pt x="0" y="711407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711407"/>
                </a:lnTo>
                <a:close/>
              </a:path>
            </a:pathLst>
          </a:custGeom>
          <a:solidFill>
            <a:srgbClr val="400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6" name="object 6" descr=""/>
          <p:cNvPicPr/>
          <p:nvPr/>
        </p:nvPicPr>
        <p:blipFill>
          <a:blip r:embed="rId1"/>
          <a:stretch/>
        </p:blipFill>
        <p:spPr>
          <a:xfrm>
            <a:off x="2210760" y="5830560"/>
            <a:ext cx="5731920" cy="3223800"/>
          </a:xfrm>
          <a:prstGeom prst="rect">
            <a:avLst/>
          </a:prstGeom>
          <a:ln w="0">
            <a:noFill/>
          </a:ln>
        </p:spPr>
      </p:pic>
      <p:pic>
        <p:nvPicPr>
          <p:cNvPr id="127" name="object 9" descr=""/>
          <p:cNvPicPr/>
          <p:nvPr/>
        </p:nvPicPr>
        <p:blipFill>
          <a:blip r:embed="rId2"/>
          <a:stretch/>
        </p:blipFill>
        <p:spPr>
          <a:xfrm>
            <a:off x="3465720" y="2700000"/>
            <a:ext cx="1934280" cy="1934280"/>
          </a:xfrm>
          <a:prstGeom prst="rect">
            <a:avLst/>
          </a:prstGeom>
          <a:ln w="0">
            <a:noFill/>
          </a:ln>
        </p:spPr>
      </p:pic>
      <p:sp>
        <p:nvSpPr>
          <p:cNvPr id="128" name="object 10"/>
          <p:cNvSpPr/>
          <p:nvPr/>
        </p:nvSpPr>
        <p:spPr>
          <a:xfrm>
            <a:off x="3780000" y="4860000"/>
            <a:ext cx="1413720" cy="5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94400" indent="-182160">
              <a:lnSpc>
                <a:spcPct val="101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pt-BR" sz="1600" spc="-1" strike="noStrike">
                <a:solidFill>
                  <a:srgbClr val="400036"/>
                </a:solidFill>
                <a:latin typeface="Tahoma"/>
              </a:rPr>
              <a:t>DANIEL</a:t>
            </a:r>
            <a:r>
              <a:rPr b="1" lang="pt-BR" sz="1600" spc="219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600" spc="-21" strike="noStrike">
                <a:solidFill>
                  <a:srgbClr val="400036"/>
                </a:solidFill>
                <a:latin typeface="Tahoma"/>
              </a:rPr>
              <a:t>LIRA </a:t>
            </a:r>
            <a:r>
              <a:rPr b="1" lang="pt-BR" sz="1600" spc="123" strike="noStrike">
                <a:solidFill>
                  <a:srgbClr val="400036"/>
                </a:solidFill>
                <a:latin typeface="Tahoma"/>
              </a:rPr>
              <a:t>DA</a:t>
            </a:r>
            <a:r>
              <a:rPr b="1" lang="pt-BR" sz="1600" spc="-7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600" spc="-12" strike="noStrike">
                <a:solidFill>
                  <a:srgbClr val="400036"/>
                </a:solidFill>
                <a:latin typeface="Tahoma"/>
              </a:rPr>
              <a:t>SILVA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object 11" descr=""/>
          <p:cNvPicPr/>
          <p:nvPr/>
        </p:nvPicPr>
        <p:blipFill>
          <a:blip r:embed="rId3"/>
          <a:stretch/>
        </p:blipFill>
        <p:spPr>
          <a:xfrm>
            <a:off x="10665720" y="2700000"/>
            <a:ext cx="1934280" cy="1934280"/>
          </a:xfrm>
          <a:prstGeom prst="rect">
            <a:avLst/>
          </a:prstGeom>
          <a:ln w="0">
            <a:noFill/>
          </a:ln>
        </p:spPr>
      </p:pic>
      <p:sp>
        <p:nvSpPr>
          <p:cNvPr id="130" name="object 12"/>
          <p:cNvSpPr/>
          <p:nvPr/>
        </p:nvSpPr>
        <p:spPr>
          <a:xfrm>
            <a:off x="10352880" y="4716000"/>
            <a:ext cx="2507760" cy="5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450720">
              <a:lnSpc>
                <a:spcPct val="101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pt-BR" sz="1600" spc="-1" strike="noStrike">
                <a:solidFill>
                  <a:srgbClr val="400036"/>
                </a:solidFill>
                <a:latin typeface="Tahoma"/>
              </a:rPr>
              <a:t>CAIO</a:t>
            </a:r>
            <a:r>
              <a:rPr b="1" lang="pt-BR" sz="1600" spc="123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600" spc="-12" strike="noStrike">
                <a:solidFill>
                  <a:srgbClr val="400036"/>
                </a:solidFill>
                <a:latin typeface="Tahoma"/>
              </a:rPr>
              <a:t>VINICIUS </a:t>
            </a:r>
            <a:r>
              <a:rPr b="1" lang="pt-BR" sz="1600" spc="-1" strike="noStrike">
                <a:solidFill>
                  <a:srgbClr val="400036"/>
                </a:solidFill>
                <a:latin typeface="Tahoma"/>
              </a:rPr>
              <a:t>TEIXEIRA</a:t>
            </a:r>
            <a:r>
              <a:rPr b="1" lang="pt-BR" sz="1600" spc="-52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600" spc="83" strike="noStrike">
                <a:solidFill>
                  <a:srgbClr val="400036"/>
                </a:solidFill>
                <a:latin typeface="Tahoma"/>
              </a:rPr>
              <a:t>DOS</a:t>
            </a:r>
            <a:r>
              <a:rPr b="1" lang="pt-BR" sz="1600" spc="-46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600" spc="49" strike="noStrike">
                <a:solidFill>
                  <a:srgbClr val="400036"/>
                </a:solidFill>
                <a:latin typeface="Tahoma"/>
              </a:rPr>
              <a:t>SANTOS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981000" y="102960"/>
            <a:ext cx="16241400" cy="2215440"/>
          </a:xfrm>
          <a:prstGeom prst="rect">
            <a:avLst/>
          </a:prstGeom>
          <a:noFill/>
          <a:ln w="0">
            <a:noFill/>
          </a:ln>
        </p:spPr>
        <p:txBody>
          <a:bodyPr lIns="0" rIns="0" tIns="497520" bIns="0" anchor="t">
            <a:noAutofit/>
          </a:bodyPr>
          <a:p>
            <a:pPr marL="97200" indent="0">
              <a:lnSpc>
                <a:spcPct val="100000"/>
              </a:lnSpc>
              <a:spcBef>
                <a:spcPts val="113"/>
              </a:spcBef>
              <a:buNone/>
            </a:pPr>
            <a:r>
              <a:rPr b="1" lang="pt-BR" sz="4850" spc="58" strike="noStrike">
                <a:solidFill>
                  <a:schemeClr val="lt1"/>
                </a:solidFill>
                <a:latin typeface="Tahoma"/>
              </a:rPr>
              <a:t>ESTRATÉGIAS</a:t>
            </a:r>
            <a:r>
              <a:rPr b="1" lang="pt-BR" sz="4850" spc="-32" strike="noStrike">
                <a:solidFill>
                  <a:schemeClr val="lt1"/>
                </a:solidFill>
                <a:latin typeface="Tahoma"/>
              </a:rPr>
              <a:t> </a:t>
            </a:r>
            <a:r>
              <a:rPr b="1" lang="pt-BR" sz="4850" spc="262" strike="noStrike">
                <a:solidFill>
                  <a:schemeClr val="lt1"/>
                </a:solidFill>
                <a:latin typeface="Tahoma"/>
              </a:rPr>
              <a:t>E</a:t>
            </a:r>
            <a:r>
              <a:rPr b="1" lang="pt-BR" sz="4850" spc="-32" strike="noStrike">
                <a:solidFill>
                  <a:schemeClr val="lt1"/>
                </a:solidFill>
                <a:latin typeface="Tahoma"/>
              </a:rPr>
              <a:t> </a:t>
            </a:r>
            <a:r>
              <a:rPr b="1" lang="pt-BR" sz="4850" spc="194" strike="noStrike">
                <a:solidFill>
                  <a:schemeClr val="lt1"/>
                </a:solidFill>
                <a:latin typeface="Tahoma"/>
              </a:rPr>
              <a:t>FERRAMENTAS</a:t>
            </a:r>
            <a:r>
              <a:rPr b="1" lang="pt-BR" sz="4850" spc="-32" strike="noStrike">
                <a:solidFill>
                  <a:schemeClr val="lt1"/>
                </a:solidFill>
                <a:latin typeface="Tahoma"/>
              </a:rPr>
              <a:t> </a:t>
            </a:r>
            <a:r>
              <a:rPr b="1" lang="pt-BR" sz="4850" spc="287" strike="noStrike">
                <a:solidFill>
                  <a:schemeClr val="lt1"/>
                </a:solidFill>
                <a:latin typeface="Tahoma"/>
              </a:rPr>
              <a:t>PARA</a:t>
            </a:r>
            <a:r>
              <a:rPr b="1" lang="pt-BR" sz="4850" spc="-32" strike="noStrike">
                <a:solidFill>
                  <a:schemeClr val="lt1"/>
                </a:solidFill>
                <a:latin typeface="Tahoma"/>
              </a:rPr>
              <a:t> </a:t>
            </a:r>
            <a:r>
              <a:rPr b="1" lang="pt-BR" sz="4850" spc="333" strike="noStrike">
                <a:solidFill>
                  <a:schemeClr val="lt1"/>
                </a:solidFill>
                <a:latin typeface="Tahoma"/>
              </a:rPr>
              <a:t>O</a:t>
            </a:r>
            <a:r>
              <a:rPr b="1" lang="pt-BR" sz="4850" spc="-26" strike="noStrike">
                <a:solidFill>
                  <a:schemeClr val="lt1"/>
                </a:solidFill>
                <a:latin typeface="Tahoma"/>
              </a:rPr>
              <a:t> </a:t>
            </a:r>
            <a:r>
              <a:rPr b="1" lang="pt-BR" sz="4850" spc="143" strike="noStrike">
                <a:solidFill>
                  <a:schemeClr val="lt1"/>
                </a:solidFill>
                <a:latin typeface="Tahoma"/>
              </a:rPr>
              <a:t>SUCESSO</a:t>
            </a:r>
            <a:endParaRPr b="0" lang="pt-BR" sz="485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2" name="object 16" descr=""/>
          <p:cNvPicPr/>
          <p:nvPr/>
        </p:nvPicPr>
        <p:blipFill>
          <a:blip r:embed="rId4"/>
          <a:stretch/>
        </p:blipFill>
        <p:spPr>
          <a:xfrm>
            <a:off x="9878400" y="6048000"/>
            <a:ext cx="1778400" cy="1734120"/>
          </a:xfrm>
          <a:prstGeom prst="rect">
            <a:avLst/>
          </a:prstGeom>
          <a:ln w="0">
            <a:noFill/>
          </a:ln>
        </p:spPr>
      </p:pic>
      <p:pic>
        <p:nvPicPr>
          <p:cNvPr id="133" name="object 17" descr=""/>
          <p:cNvPicPr/>
          <p:nvPr/>
        </p:nvPicPr>
        <p:blipFill>
          <a:blip r:embed="rId5"/>
          <a:stretch/>
        </p:blipFill>
        <p:spPr>
          <a:xfrm>
            <a:off x="14075640" y="6069600"/>
            <a:ext cx="1778400" cy="1734120"/>
          </a:xfrm>
          <a:prstGeom prst="rect">
            <a:avLst/>
          </a:prstGeom>
          <a:ln w="0">
            <a:noFill/>
          </a:ln>
        </p:spPr>
      </p:pic>
      <p:grpSp>
        <p:nvGrpSpPr>
          <p:cNvPr id="134" name="object 18"/>
          <p:cNvGrpSpPr/>
          <p:nvPr/>
        </p:nvGrpSpPr>
        <p:grpSpPr>
          <a:xfrm>
            <a:off x="11787840" y="5888160"/>
            <a:ext cx="2106720" cy="2054520"/>
            <a:chOff x="11787840" y="5888160"/>
            <a:chExt cx="2106720" cy="2054520"/>
          </a:xfrm>
        </p:grpSpPr>
        <p:sp>
          <p:nvSpPr>
            <p:cNvPr id="135" name="object 19"/>
            <p:cNvSpPr/>
            <p:nvPr/>
          </p:nvSpPr>
          <p:spPr>
            <a:xfrm>
              <a:off x="11787840" y="6716160"/>
              <a:ext cx="2104560" cy="1226520"/>
            </a:xfrm>
            <a:custGeom>
              <a:avLst/>
              <a:gdLst>
                <a:gd name="textAreaLeft" fmla="*/ 0 w 2104560"/>
                <a:gd name="textAreaRight" fmla="*/ 2104920 w 2104560"/>
                <a:gd name="textAreaTop" fmla="*/ 0 h 1226520"/>
                <a:gd name="textAreaBottom" fmla="*/ 1226880 h 1226520"/>
              </a:gdLst>
              <a:ahLst/>
              <a:rect l="textAreaLeft" t="textAreaTop" r="textAreaRight" b="textAreaBottom"/>
              <a:pathLst>
                <a:path w="2105025" h="1226820">
                  <a:moveTo>
                    <a:pt x="1854997" y="1226569"/>
                  </a:moveTo>
                  <a:lnTo>
                    <a:pt x="249741" y="1226569"/>
                  </a:lnTo>
                  <a:lnTo>
                    <a:pt x="192477" y="1220175"/>
                  </a:lnTo>
                  <a:lnTo>
                    <a:pt x="139910" y="1202795"/>
                  </a:lnTo>
                  <a:lnTo>
                    <a:pt x="93539" y="1177136"/>
                  </a:lnTo>
                  <a:lnTo>
                    <a:pt x="54864" y="1145904"/>
                  </a:lnTo>
                  <a:lnTo>
                    <a:pt x="25383" y="1111804"/>
                  </a:lnTo>
                  <a:lnTo>
                    <a:pt x="6595" y="1077543"/>
                  </a:lnTo>
                  <a:lnTo>
                    <a:pt x="0" y="1045826"/>
                  </a:lnTo>
                  <a:lnTo>
                    <a:pt x="0" y="0"/>
                  </a:lnTo>
                  <a:lnTo>
                    <a:pt x="2104739" y="0"/>
                  </a:lnTo>
                  <a:lnTo>
                    <a:pt x="2104739" y="1045826"/>
                  </a:lnTo>
                  <a:lnTo>
                    <a:pt x="2079355" y="1111804"/>
                  </a:lnTo>
                  <a:lnTo>
                    <a:pt x="2049874" y="1145904"/>
                  </a:lnTo>
                  <a:lnTo>
                    <a:pt x="2011199" y="1177136"/>
                  </a:lnTo>
                  <a:lnTo>
                    <a:pt x="1964828" y="1202795"/>
                  </a:lnTo>
                  <a:lnTo>
                    <a:pt x="1912262" y="1220175"/>
                  </a:lnTo>
                  <a:lnTo>
                    <a:pt x="1854997" y="1226569"/>
                  </a:lnTo>
                  <a:close/>
                </a:path>
              </a:pathLst>
            </a:custGeom>
            <a:solidFill>
              <a:srgbClr val="c7c8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6" name="object 20"/>
            <p:cNvSpPr/>
            <p:nvPr/>
          </p:nvSpPr>
          <p:spPr>
            <a:xfrm>
              <a:off x="11787840" y="5980680"/>
              <a:ext cx="2106720" cy="735120"/>
            </a:xfrm>
            <a:custGeom>
              <a:avLst/>
              <a:gdLst>
                <a:gd name="textAreaLeft" fmla="*/ 0 w 2106720"/>
                <a:gd name="textAreaRight" fmla="*/ 2107080 w 2106720"/>
                <a:gd name="textAreaTop" fmla="*/ 0 h 735120"/>
                <a:gd name="textAreaBottom" fmla="*/ 735480 h 735120"/>
              </a:gdLst>
              <a:ahLst/>
              <a:rect l="textAreaLeft" t="textAreaTop" r="textAreaRight" b="textAreaBottom"/>
              <a:pathLst>
                <a:path w="2106930" h="735329">
                  <a:moveTo>
                    <a:pt x="2104739" y="735283"/>
                  </a:moveTo>
                  <a:lnTo>
                    <a:pt x="0" y="735283"/>
                  </a:lnTo>
                  <a:lnTo>
                    <a:pt x="2090" y="249725"/>
                  </a:lnTo>
                  <a:lnTo>
                    <a:pt x="6113" y="204837"/>
                  </a:lnTo>
                  <a:lnTo>
                    <a:pt x="17714" y="162589"/>
                  </a:lnTo>
                  <a:lnTo>
                    <a:pt x="36186" y="123686"/>
                  </a:lnTo>
                  <a:lnTo>
                    <a:pt x="60825" y="88832"/>
                  </a:lnTo>
                  <a:lnTo>
                    <a:pt x="90925" y="58733"/>
                  </a:lnTo>
                  <a:lnTo>
                    <a:pt x="125781" y="34095"/>
                  </a:lnTo>
                  <a:lnTo>
                    <a:pt x="164687" y="15623"/>
                  </a:lnTo>
                  <a:lnTo>
                    <a:pt x="206939" y="4023"/>
                  </a:lnTo>
                  <a:lnTo>
                    <a:pt x="251831" y="0"/>
                  </a:lnTo>
                  <a:lnTo>
                    <a:pt x="1857087" y="0"/>
                  </a:lnTo>
                  <a:lnTo>
                    <a:pt x="1901980" y="4023"/>
                  </a:lnTo>
                  <a:lnTo>
                    <a:pt x="1944232" y="15623"/>
                  </a:lnTo>
                  <a:lnTo>
                    <a:pt x="1983138" y="34095"/>
                  </a:lnTo>
                  <a:lnTo>
                    <a:pt x="2017994" y="58733"/>
                  </a:lnTo>
                  <a:lnTo>
                    <a:pt x="2048094" y="88832"/>
                  </a:lnTo>
                  <a:lnTo>
                    <a:pt x="2072733" y="123686"/>
                  </a:lnTo>
                  <a:lnTo>
                    <a:pt x="2091205" y="162589"/>
                  </a:lnTo>
                  <a:lnTo>
                    <a:pt x="2102806" y="204837"/>
                  </a:lnTo>
                  <a:lnTo>
                    <a:pt x="2106829" y="249725"/>
                  </a:lnTo>
                  <a:lnTo>
                    <a:pt x="2104739" y="735283"/>
                  </a:lnTo>
                  <a:close/>
                </a:path>
              </a:pathLst>
            </a:custGeom>
            <a:solidFill>
              <a:srgbClr val="40003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37" name="object 21" descr=""/>
            <p:cNvPicPr/>
            <p:nvPr/>
          </p:nvPicPr>
          <p:blipFill>
            <a:blip r:embed="rId6"/>
            <a:stretch/>
          </p:blipFill>
          <p:spPr>
            <a:xfrm>
              <a:off x="12051720" y="6023160"/>
              <a:ext cx="145080" cy="12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8" name="object 22" descr=""/>
            <p:cNvPicPr/>
            <p:nvPr/>
          </p:nvPicPr>
          <p:blipFill>
            <a:blip r:embed="rId7"/>
            <a:stretch/>
          </p:blipFill>
          <p:spPr>
            <a:xfrm>
              <a:off x="12410640" y="6023160"/>
              <a:ext cx="145080" cy="12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9" name="object 23" descr=""/>
            <p:cNvPicPr/>
            <p:nvPr/>
          </p:nvPicPr>
          <p:blipFill>
            <a:blip r:embed="rId8"/>
            <a:stretch/>
          </p:blipFill>
          <p:spPr>
            <a:xfrm>
              <a:off x="12769560" y="6023160"/>
              <a:ext cx="145080" cy="12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0" name="object 24" descr=""/>
            <p:cNvPicPr/>
            <p:nvPr/>
          </p:nvPicPr>
          <p:blipFill>
            <a:blip r:embed="rId9"/>
            <a:stretch/>
          </p:blipFill>
          <p:spPr>
            <a:xfrm>
              <a:off x="13487400" y="6023160"/>
              <a:ext cx="145080" cy="12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1" name="object 25" descr=""/>
            <p:cNvPicPr/>
            <p:nvPr/>
          </p:nvPicPr>
          <p:blipFill>
            <a:blip r:embed="rId10"/>
            <a:stretch/>
          </p:blipFill>
          <p:spPr>
            <a:xfrm>
              <a:off x="13128480" y="6023160"/>
              <a:ext cx="145080" cy="126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2" name="object 26"/>
            <p:cNvSpPr/>
            <p:nvPr/>
          </p:nvSpPr>
          <p:spPr>
            <a:xfrm>
              <a:off x="11787840" y="6716160"/>
              <a:ext cx="2104560" cy="1157400"/>
            </a:xfrm>
            <a:custGeom>
              <a:avLst/>
              <a:gdLst>
                <a:gd name="textAreaLeft" fmla="*/ 0 w 2104560"/>
                <a:gd name="textAreaRight" fmla="*/ 2104920 w 2104560"/>
                <a:gd name="textAreaTop" fmla="*/ 0 h 1157400"/>
                <a:gd name="textAreaBottom" fmla="*/ 1157760 h 1157400"/>
              </a:gdLst>
              <a:ahLst/>
              <a:rect l="textAreaLeft" t="textAreaTop" r="textAreaRight" b="textAreaBottom"/>
              <a:pathLst>
                <a:path w="2105025" h="1157604">
                  <a:moveTo>
                    <a:pt x="1854997" y="1157571"/>
                  </a:moveTo>
                  <a:lnTo>
                    <a:pt x="249741" y="1157571"/>
                  </a:lnTo>
                  <a:lnTo>
                    <a:pt x="192477" y="1151176"/>
                  </a:lnTo>
                  <a:lnTo>
                    <a:pt x="139910" y="1133796"/>
                  </a:lnTo>
                  <a:lnTo>
                    <a:pt x="93539" y="1108138"/>
                  </a:lnTo>
                  <a:lnTo>
                    <a:pt x="54864" y="1076905"/>
                  </a:lnTo>
                  <a:lnTo>
                    <a:pt x="25383" y="1042806"/>
                  </a:lnTo>
                  <a:lnTo>
                    <a:pt x="6595" y="1008545"/>
                  </a:lnTo>
                  <a:lnTo>
                    <a:pt x="0" y="976828"/>
                  </a:lnTo>
                  <a:lnTo>
                    <a:pt x="0" y="0"/>
                  </a:lnTo>
                  <a:lnTo>
                    <a:pt x="2104739" y="0"/>
                  </a:lnTo>
                  <a:lnTo>
                    <a:pt x="2104739" y="976828"/>
                  </a:lnTo>
                  <a:lnTo>
                    <a:pt x="2079355" y="1042806"/>
                  </a:lnTo>
                  <a:lnTo>
                    <a:pt x="2049874" y="1076905"/>
                  </a:lnTo>
                  <a:lnTo>
                    <a:pt x="2011199" y="1108138"/>
                  </a:lnTo>
                  <a:lnTo>
                    <a:pt x="1964828" y="1133796"/>
                  </a:lnTo>
                  <a:lnTo>
                    <a:pt x="1912262" y="1151176"/>
                  </a:lnTo>
                  <a:lnTo>
                    <a:pt x="1854997" y="115757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43" name="object 27" descr=""/>
            <p:cNvPicPr/>
            <p:nvPr/>
          </p:nvPicPr>
          <p:blipFill>
            <a:blip r:embed="rId11"/>
            <a:stretch/>
          </p:blipFill>
          <p:spPr>
            <a:xfrm>
              <a:off x="13393080" y="6335640"/>
              <a:ext cx="362520" cy="122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4" name="object 28"/>
            <p:cNvSpPr/>
            <p:nvPr/>
          </p:nvSpPr>
          <p:spPr>
            <a:xfrm>
              <a:off x="11978640" y="6576480"/>
              <a:ext cx="47880" cy="72000"/>
            </a:xfrm>
            <a:custGeom>
              <a:avLst/>
              <a:gdLst>
                <a:gd name="textAreaLeft" fmla="*/ 0 w 47880"/>
                <a:gd name="textAreaRight" fmla="*/ 48240 w 47880"/>
                <a:gd name="textAreaTop" fmla="*/ 0 h 72000"/>
                <a:gd name="textAreaBottom" fmla="*/ 72360 h 72000"/>
              </a:gdLst>
              <a:ahLst/>
              <a:rect l="textAreaLeft" t="textAreaTop" r="textAreaRight" b="textAreaBottom"/>
              <a:pathLst>
                <a:path w="48259" h="72390">
                  <a:moveTo>
                    <a:pt x="29084" y="72076"/>
                  </a:moveTo>
                  <a:lnTo>
                    <a:pt x="19274" y="72076"/>
                  </a:lnTo>
                  <a:lnTo>
                    <a:pt x="15142" y="71286"/>
                  </a:lnTo>
                  <a:lnTo>
                    <a:pt x="0" y="53411"/>
                  </a:lnTo>
                  <a:lnTo>
                    <a:pt x="6550" y="53411"/>
                  </a:lnTo>
                  <a:lnTo>
                    <a:pt x="6781" y="56160"/>
                  </a:lnTo>
                  <a:lnTo>
                    <a:pt x="7686" y="58497"/>
                  </a:lnTo>
                  <a:lnTo>
                    <a:pt x="10879" y="62316"/>
                  </a:lnTo>
                  <a:lnTo>
                    <a:pt x="12937" y="63764"/>
                  </a:lnTo>
                  <a:lnTo>
                    <a:pt x="18039" y="65756"/>
                  </a:lnTo>
                  <a:lnTo>
                    <a:pt x="20887" y="66249"/>
                  </a:lnTo>
                  <a:lnTo>
                    <a:pt x="27504" y="66249"/>
                  </a:lnTo>
                  <a:lnTo>
                    <a:pt x="30614" y="65657"/>
                  </a:lnTo>
                  <a:lnTo>
                    <a:pt x="33330" y="64488"/>
                  </a:lnTo>
                  <a:lnTo>
                    <a:pt x="36046" y="63320"/>
                  </a:lnTo>
                  <a:lnTo>
                    <a:pt x="38186" y="61674"/>
                  </a:lnTo>
                  <a:lnTo>
                    <a:pt x="41297" y="57476"/>
                  </a:lnTo>
                  <a:lnTo>
                    <a:pt x="42087" y="55007"/>
                  </a:lnTo>
                  <a:lnTo>
                    <a:pt x="42087" y="49839"/>
                  </a:lnTo>
                  <a:lnTo>
                    <a:pt x="13628" y="35223"/>
                  </a:lnTo>
                  <a:lnTo>
                    <a:pt x="9365" y="32952"/>
                  </a:lnTo>
                  <a:lnTo>
                    <a:pt x="3324" y="27174"/>
                  </a:lnTo>
                  <a:lnTo>
                    <a:pt x="1810" y="23487"/>
                  </a:lnTo>
                  <a:lnTo>
                    <a:pt x="1810" y="15241"/>
                  </a:lnTo>
                  <a:lnTo>
                    <a:pt x="20344" y="0"/>
                  </a:lnTo>
                  <a:lnTo>
                    <a:pt x="28985" y="0"/>
                  </a:lnTo>
                  <a:lnTo>
                    <a:pt x="47304" y="18451"/>
                  </a:lnTo>
                  <a:lnTo>
                    <a:pt x="41132" y="18451"/>
                  </a:lnTo>
                  <a:lnTo>
                    <a:pt x="40737" y="14566"/>
                  </a:lnTo>
                  <a:lnTo>
                    <a:pt x="39025" y="11472"/>
                  </a:lnTo>
                  <a:lnTo>
                    <a:pt x="32919" y="6863"/>
                  </a:lnTo>
                  <a:lnTo>
                    <a:pt x="29084" y="5727"/>
                  </a:lnTo>
                  <a:lnTo>
                    <a:pt x="21216" y="5727"/>
                  </a:lnTo>
                  <a:lnTo>
                    <a:pt x="7982" y="16229"/>
                  </a:lnTo>
                  <a:lnTo>
                    <a:pt x="7982" y="20574"/>
                  </a:lnTo>
                  <a:lnTo>
                    <a:pt x="31503" y="34186"/>
                  </a:lnTo>
                  <a:lnTo>
                    <a:pt x="33742" y="34976"/>
                  </a:lnTo>
                  <a:lnTo>
                    <a:pt x="48259" y="49411"/>
                  </a:lnTo>
                  <a:lnTo>
                    <a:pt x="48259" y="56061"/>
                  </a:lnTo>
                  <a:lnTo>
                    <a:pt x="47288" y="59402"/>
                  </a:lnTo>
                  <a:lnTo>
                    <a:pt x="43420" y="65361"/>
                  </a:lnTo>
                  <a:lnTo>
                    <a:pt x="40655" y="67731"/>
                  </a:lnTo>
                  <a:lnTo>
                    <a:pt x="33413" y="71204"/>
                  </a:lnTo>
                  <a:lnTo>
                    <a:pt x="29084" y="7207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45" name="object 29" descr=""/>
            <p:cNvPicPr/>
            <p:nvPr/>
          </p:nvPicPr>
          <p:blipFill>
            <a:blip r:embed="rId12"/>
            <a:stretch/>
          </p:blipFill>
          <p:spPr>
            <a:xfrm>
              <a:off x="12241080" y="6577560"/>
              <a:ext cx="65880" cy="69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6" name="object 30"/>
            <p:cNvSpPr/>
            <p:nvPr/>
          </p:nvSpPr>
          <p:spPr>
            <a:xfrm>
              <a:off x="12540240" y="6577560"/>
              <a:ext cx="50400" cy="70200"/>
            </a:xfrm>
            <a:custGeom>
              <a:avLst/>
              <a:gdLst>
                <a:gd name="textAreaLeft" fmla="*/ 0 w 50400"/>
                <a:gd name="textAreaRight" fmla="*/ 50760 w 50400"/>
                <a:gd name="textAreaTop" fmla="*/ 0 h 70200"/>
                <a:gd name="textAreaBottom" fmla="*/ 70560 h 70200"/>
              </a:gdLst>
              <a:ahLst/>
              <a:rect l="textAreaLeft" t="textAreaTop" r="textAreaRight" b="textAreaBottom"/>
              <a:pathLst>
                <a:path w="50800" h="70484">
                  <a:moveTo>
                    <a:pt x="28540" y="69920"/>
                  </a:moveTo>
                  <a:lnTo>
                    <a:pt x="22154" y="69920"/>
                  </a:lnTo>
                  <a:lnTo>
                    <a:pt x="22154" y="5744"/>
                  </a:lnTo>
                  <a:lnTo>
                    <a:pt x="0" y="5744"/>
                  </a:lnTo>
                  <a:lnTo>
                    <a:pt x="0" y="0"/>
                  </a:lnTo>
                  <a:lnTo>
                    <a:pt x="50695" y="0"/>
                  </a:lnTo>
                  <a:lnTo>
                    <a:pt x="50695" y="5744"/>
                  </a:lnTo>
                  <a:lnTo>
                    <a:pt x="28540" y="5744"/>
                  </a:lnTo>
                  <a:lnTo>
                    <a:pt x="28540" y="6992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47" name="object 31" descr=""/>
            <p:cNvPicPr/>
            <p:nvPr/>
          </p:nvPicPr>
          <p:blipFill>
            <a:blip r:embed="rId13"/>
            <a:stretch/>
          </p:blipFill>
          <p:spPr>
            <a:xfrm>
              <a:off x="12802320" y="6577560"/>
              <a:ext cx="84600" cy="69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8" name="object 32"/>
            <p:cNvSpPr/>
            <p:nvPr/>
          </p:nvSpPr>
          <p:spPr>
            <a:xfrm>
              <a:off x="13101840" y="6576480"/>
              <a:ext cx="609120" cy="7200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72000"/>
                <a:gd name="textAreaBottom" fmla="*/ 72360 h 72000"/>
              </a:gdLst>
              <a:ahLst/>
              <a:rect l="textAreaLeft" t="textAreaTop" r="textAreaRight" b="textAreaBottom"/>
              <a:pathLst>
                <a:path w="609600" h="72390">
                  <a:moveTo>
                    <a:pt x="50698" y="965"/>
                  </a:moveTo>
                  <a:lnTo>
                    <a:pt x="0" y="965"/>
                  </a:lnTo>
                  <a:lnTo>
                    <a:pt x="0" y="6718"/>
                  </a:lnTo>
                  <a:lnTo>
                    <a:pt x="22161" y="6718"/>
                  </a:lnTo>
                  <a:lnTo>
                    <a:pt x="22161" y="70891"/>
                  </a:lnTo>
                  <a:lnTo>
                    <a:pt x="28549" y="70891"/>
                  </a:lnTo>
                  <a:lnTo>
                    <a:pt x="28549" y="6718"/>
                  </a:lnTo>
                  <a:lnTo>
                    <a:pt x="50698" y="6718"/>
                  </a:lnTo>
                  <a:lnTo>
                    <a:pt x="50698" y="965"/>
                  </a:lnTo>
                  <a:close/>
                </a:path>
                <a:path w="609600" h="72390">
                  <a:moveTo>
                    <a:pt x="328155" y="965"/>
                  </a:moveTo>
                  <a:lnTo>
                    <a:pt x="287705" y="965"/>
                  </a:lnTo>
                  <a:lnTo>
                    <a:pt x="287705" y="70891"/>
                  </a:lnTo>
                  <a:lnTo>
                    <a:pt x="294093" y="70891"/>
                  </a:lnTo>
                  <a:lnTo>
                    <a:pt x="294093" y="38760"/>
                  </a:lnTo>
                  <a:lnTo>
                    <a:pt x="324980" y="38760"/>
                  </a:lnTo>
                  <a:lnTo>
                    <a:pt x="324980" y="33032"/>
                  </a:lnTo>
                  <a:lnTo>
                    <a:pt x="294093" y="33032"/>
                  </a:lnTo>
                  <a:lnTo>
                    <a:pt x="294093" y="6718"/>
                  </a:lnTo>
                  <a:lnTo>
                    <a:pt x="328155" y="6718"/>
                  </a:lnTo>
                  <a:lnTo>
                    <a:pt x="328155" y="965"/>
                  </a:lnTo>
                  <a:close/>
                </a:path>
                <a:path w="609600" h="72390">
                  <a:moveTo>
                    <a:pt x="609053" y="49415"/>
                  </a:moveTo>
                  <a:lnTo>
                    <a:pt x="581025" y="30975"/>
                  </a:lnTo>
                  <a:lnTo>
                    <a:pt x="579361" y="30378"/>
                  </a:lnTo>
                  <a:lnTo>
                    <a:pt x="568782" y="20574"/>
                  </a:lnTo>
                  <a:lnTo>
                    <a:pt x="568782" y="16230"/>
                  </a:lnTo>
                  <a:lnTo>
                    <a:pt x="582015" y="5727"/>
                  </a:lnTo>
                  <a:lnTo>
                    <a:pt x="589889" y="5727"/>
                  </a:lnTo>
                  <a:lnTo>
                    <a:pt x="593725" y="6858"/>
                  </a:lnTo>
                  <a:lnTo>
                    <a:pt x="599821" y="11468"/>
                  </a:lnTo>
                  <a:lnTo>
                    <a:pt x="601535" y="14566"/>
                  </a:lnTo>
                  <a:lnTo>
                    <a:pt x="601929" y="18453"/>
                  </a:lnTo>
                  <a:lnTo>
                    <a:pt x="608101" y="18453"/>
                  </a:lnTo>
                  <a:lnTo>
                    <a:pt x="589788" y="0"/>
                  </a:lnTo>
                  <a:lnTo>
                    <a:pt x="581139" y="0"/>
                  </a:lnTo>
                  <a:lnTo>
                    <a:pt x="562610" y="15240"/>
                  </a:lnTo>
                  <a:lnTo>
                    <a:pt x="562610" y="23482"/>
                  </a:lnTo>
                  <a:lnTo>
                    <a:pt x="564121" y="27178"/>
                  </a:lnTo>
                  <a:lnTo>
                    <a:pt x="570179" y="32956"/>
                  </a:lnTo>
                  <a:lnTo>
                    <a:pt x="574433" y="35217"/>
                  </a:lnTo>
                  <a:lnTo>
                    <a:pt x="591172" y="40144"/>
                  </a:lnTo>
                  <a:lnTo>
                    <a:pt x="593699" y="41135"/>
                  </a:lnTo>
                  <a:lnTo>
                    <a:pt x="598093" y="43307"/>
                  </a:lnTo>
                  <a:lnTo>
                    <a:pt x="599808" y="44653"/>
                  </a:lnTo>
                  <a:lnTo>
                    <a:pt x="602272" y="47866"/>
                  </a:lnTo>
                  <a:lnTo>
                    <a:pt x="602881" y="49834"/>
                  </a:lnTo>
                  <a:lnTo>
                    <a:pt x="602881" y="55003"/>
                  </a:lnTo>
                  <a:lnTo>
                    <a:pt x="602119" y="57480"/>
                  </a:lnTo>
                  <a:lnTo>
                    <a:pt x="598982" y="61671"/>
                  </a:lnTo>
                  <a:lnTo>
                    <a:pt x="596849" y="63322"/>
                  </a:lnTo>
                  <a:lnTo>
                    <a:pt x="594131" y="64490"/>
                  </a:lnTo>
                  <a:lnTo>
                    <a:pt x="591413" y="65659"/>
                  </a:lnTo>
                  <a:lnTo>
                    <a:pt x="588314" y="66243"/>
                  </a:lnTo>
                  <a:lnTo>
                    <a:pt x="581685" y="66243"/>
                  </a:lnTo>
                  <a:lnTo>
                    <a:pt x="567347" y="53416"/>
                  </a:lnTo>
                  <a:lnTo>
                    <a:pt x="560793" y="53416"/>
                  </a:lnTo>
                  <a:lnTo>
                    <a:pt x="580072" y="72072"/>
                  </a:lnTo>
                  <a:lnTo>
                    <a:pt x="589889" y="72072"/>
                  </a:lnTo>
                  <a:lnTo>
                    <a:pt x="609053" y="56057"/>
                  </a:lnTo>
                  <a:lnTo>
                    <a:pt x="609053" y="4941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49" name="object 33" descr=""/>
            <p:cNvPicPr/>
            <p:nvPr/>
          </p:nvPicPr>
          <p:blipFill>
            <a:blip r:embed="rId14"/>
            <a:stretch/>
          </p:blipFill>
          <p:spPr>
            <a:xfrm>
              <a:off x="11935800" y="6338880"/>
              <a:ext cx="101880" cy="122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0" name="object 34" descr=""/>
            <p:cNvPicPr/>
            <p:nvPr/>
          </p:nvPicPr>
          <p:blipFill>
            <a:blip r:embed="rId15"/>
            <a:stretch/>
          </p:blipFill>
          <p:spPr>
            <a:xfrm>
              <a:off x="12057480" y="6337080"/>
              <a:ext cx="341640" cy="125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1" name="object 35" descr=""/>
            <p:cNvPicPr/>
            <p:nvPr/>
          </p:nvPicPr>
          <p:blipFill>
            <a:blip r:embed="rId16"/>
            <a:stretch/>
          </p:blipFill>
          <p:spPr>
            <a:xfrm>
              <a:off x="12420000" y="6338880"/>
              <a:ext cx="132120" cy="122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2" name="object 36" descr=""/>
            <p:cNvPicPr/>
            <p:nvPr/>
          </p:nvPicPr>
          <p:blipFill>
            <a:blip r:embed="rId17"/>
            <a:stretch/>
          </p:blipFill>
          <p:spPr>
            <a:xfrm>
              <a:off x="12573720" y="6338880"/>
              <a:ext cx="193320" cy="122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3" name="object 37" descr=""/>
            <p:cNvPicPr/>
            <p:nvPr/>
          </p:nvPicPr>
          <p:blipFill>
            <a:blip r:embed="rId18"/>
            <a:stretch/>
          </p:blipFill>
          <p:spPr>
            <a:xfrm>
              <a:off x="12787920" y="6338880"/>
              <a:ext cx="96120" cy="122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4" name="object 38" descr=""/>
            <p:cNvPicPr/>
            <p:nvPr/>
          </p:nvPicPr>
          <p:blipFill>
            <a:blip r:embed="rId19"/>
            <a:stretch/>
          </p:blipFill>
          <p:spPr>
            <a:xfrm>
              <a:off x="13654080" y="6838920"/>
              <a:ext cx="65160" cy="87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5" name="object 39"/>
            <p:cNvSpPr/>
            <p:nvPr/>
          </p:nvSpPr>
          <p:spPr>
            <a:xfrm>
              <a:off x="11943000" y="7031160"/>
              <a:ext cx="1802880" cy="472680"/>
            </a:xfrm>
            <a:custGeom>
              <a:avLst/>
              <a:gdLst>
                <a:gd name="textAreaLeft" fmla="*/ 0 w 1802880"/>
                <a:gd name="textAreaRight" fmla="*/ 1803240 w 1802880"/>
                <a:gd name="textAreaTop" fmla="*/ 0 h 472680"/>
                <a:gd name="textAreaBottom" fmla="*/ 473040 h 472680"/>
              </a:gdLst>
              <a:ahLst/>
              <a:rect l="textAreaLeft" t="textAreaTop" r="textAreaRight" b="textAreaBottom"/>
              <a:pathLst>
                <a:path w="1803400" h="473075">
                  <a:moveTo>
                    <a:pt x="34645" y="384479"/>
                  </a:moveTo>
                  <a:lnTo>
                    <a:pt x="21793" y="384479"/>
                  </a:lnTo>
                  <a:lnTo>
                    <a:pt x="0" y="398729"/>
                  </a:lnTo>
                  <a:lnTo>
                    <a:pt x="0" y="411353"/>
                  </a:lnTo>
                  <a:lnTo>
                    <a:pt x="20904" y="397713"/>
                  </a:lnTo>
                  <a:lnTo>
                    <a:pt x="21412" y="397713"/>
                  </a:lnTo>
                  <a:lnTo>
                    <a:pt x="21412" y="471855"/>
                  </a:lnTo>
                  <a:lnTo>
                    <a:pt x="34645" y="471855"/>
                  </a:lnTo>
                  <a:lnTo>
                    <a:pt x="34645" y="384479"/>
                  </a:lnTo>
                  <a:close/>
                </a:path>
                <a:path w="1803400" h="473075">
                  <a:moveTo>
                    <a:pt x="35979" y="192239"/>
                  </a:moveTo>
                  <a:lnTo>
                    <a:pt x="23139" y="192239"/>
                  </a:lnTo>
                  <a:lnTo>
                    <a:pt x="1333" y="206489"/>
                  </a:lnTo>
                  <a:lnTo>
                    <a:pt x="1333" y="219125"/>
                  </a:lnTo>
                  <a:lnTo>
                    <a:pt x="22237" y="205460"/>
                  </a:lnTo>
                  <a:lnTo>
                    <a:pt x="22771" y="205460"/>
                  </a:lnTo>
                  <a:lnTo>
                    <a:pt x="22771" y="279615"/>
                  </a:lnTo>
                  <a:lnTo>
                    <a:pt x="35979" y="279615"/>
                  </a:lnTo>
                  <a:lnTo>
                    <a:pt x="35979" y="192239"/>
                  </a:lnTo>
                  <a:close/>
                </a:path>
                <a:path w="1803400" h="473075">
                  <a:moveTo>
                    <a:pt x="89776" y="53479"/>
                  </a:moveTo>
                  <a:lnTo>
                    <a:pt x="67424" y="29959"/>
                  </a:lnTo>
                  <a:lnTo>
                    <a:pt x="58864" y="29959"/>
                  </a:lnTo>
                  <a:lnTo>
                    <a:pt x="55829" y="30492"/>
                  </a:lnTo>
                  <a:lnTo>
                    <a:pt x="50152" y="32715"/>
                  </a:lnTo>
                  <a:lnTo>
                    <a:pt x="47904" y="34099"/>
                  </a:lnTo>
                  <a:lnTo>
                    <a:pt x="46189" y="35750"/>
                  </a:lnTo>
                  <a:lnTo>
                    <a:pt x="45681" y="35750"/>
                  </a:lnTo>
                  <a:lnTo>
                    <a:pt x="48463" y="11303"/>
                  </a:lnTo>
                  <a:lnTo>
                    <a:pt x="85521" y="11303"/>
                  </a:lnTo>
                  <a:lnTo>
                    <a:pt x="85521" y="0"/>
                  </a:lnTo>
                  <a:lnTo>
                    <a:pt x="37477" y="0"/>
                  </a:lnTo>
                  <a:lnTo>
                    <a:pt x="32575" y="44030"/>
                  </a:lnTo>
                  <a:lnTo>
                    <a:pt x="44653" y="45821"/>
                  </a:lnTo>
                  <a:lnTo>
                    <a:pt x="46304" y="44335"/>
                  </a:lnTo>
                  <a:lnTo>
                    <a:pt x="48463" y="43141"/>
                  </a:lnTo>
                  <a:lnTo>
                    <a:pt x="53809" y="41325"/>
                  </a:lnTo>
                  <a:lnTo>
                    <a:pt x="56476" y="40868"/>
                  </a:lnTo>
                  <a:lnTo>
                    <a:pt x="62585" y="40894"/>
                  </a:lnTo>
                  <a:lnTo>
                    <a:pt x="77000" y="55829"/>
                  </a:lnTo>
                  <a:lnTo>
                    <a:pt x="77000" y="62890"/>
                  </a:lnTo>
                  <a:lnTo>
                    <a:pt x="63030" y="77470"/>
                  </a:lnTo>
                  <a:lnTo>
                    <a:pt x="55460" y="77470"/>
                  </a:lnTo>
                  <a:lnTo>
                    <a:pt x="51854" y="76276"/>
                  </a:lnTo>
                  <a:lnTo>
                    <a:pt x="45821" y="71437"/>
                  </a:lnTo>
                  <a:lnTo>
                    <a:pt x="44145" y="68351"/>
                  </a:lnTo>
                  <a:lnTo>
                    <a:pt x="43840" y="64579"/>
                  </a:lnTo>
                  <a:lnTo>
                    <a:pt x="31051" y="64579"/>
                  </a:lnTo>
                  <a:lnTo>
                    <a:pt x="54317" y="88569"/>
                  </a:lnTo>
                  <a:lnTo>
                    <a:pt x="65532" y="88569"/>
                  </a:lnTo>
                  <a:lnTo>
                    <a:pt x="89776" y="64795"/>
                  </a:lnTo>
                  <a:lnTo>
                    <a:pt x="89776" y="53479"/>
                  </a:lnTo>
                  <a:close/>
                </a:path>
                <a:path w="1803400" h="473075">
                  <a:moveTo>
                    <a:pt x="117144" y="268325"/>
                  </a:moveTo>
                  <a:lnTo>
                    <a:pt x="77812" y="268325"/>
                  </a:lnTo>
                  <a:lnTo>
                    <a:pt x="77812" y="267677"/>
                  </a:lnTo>
                  <a:lnTo>
                    <a:pt x="95173" y="249491"/>
                  </a:lnTo>
                  <a:lnTo>
                    <a:pt x="100495" y="244094"/>
                  </a:lnTo>
                  <a:lnTo>
                    <a:pt x="104635" y="239483"/>
                  </a:lnTo>
                  <a:lnTo>
                    <a:pt x="110617" y="231902"/>
                  </a:lnTo>
                  <a:lnTo>
                    <a:pt x="112712" y="228460"/>
                  </a:lnTo>
                  <a:lnTo>
                    <a:pt x="115138" y="222250"/>
                  </a:lnTo>
                  <a:lnTo>
                    <a:pt x="115735" y="219075"/>
                  </a:lnTo>
                  <a:lnTo>
                    <a:pt x="115735" y="211137"/>
                  </a:lnTo>
                  <a:lnTo>
                    <a:pt x="93306" y="191046"/>
                  </a:lnTo>
                  <a:lnTo>
                    <a:pt x="82397" y="191046"/>
                  </a:lnTo>
                  <a:lnTo>
                    <a:pt x="59537" y="212255"/>
                  </a:lnTo>
                  <a:lnTo>
                    <a:pt x="59537" y="217589"/>
                  </a:lnTo>
                  <a:lnTo>
                    <a:pt x="72123" y="217589"/>
                  </a:lnTo>
                  <a:lnTo>
                    <a:pt x="72123" y="214452"/>
                  </a:lnTo>
                  <a:lnTo>
                    <a:pt x="72758" y="211734"/>
                  </a:lnTo>
                  <a:lnTo>
                    <a:pt x="75260" y="207060"/>
                  </a:lnTo>
                  <a:lnTo>
                    <a:pt x="77050" y="205244"/>
                  </a:lnTo>
                  <a:lnTo>
                    <a:pt x="81711" y="202692"/>
                  </a:lnTo>
                  <a:lnTo>
                    <a:pt x="84442" y="202057"/>
                  </a:lnTo>
                  <a:lnTo>
                    <a:pt x="90525" y="202057"/>
                  </a:lnTo>
                  <a:lnTo>
                    <a:pt x="103187" y="213309"/>
                  </a:lnTo>
                  <a:lnTo>
                    <a:pt x="103187" y="218782"/>
                  </a:lnTo>
                  <a:lnTo>
                    <a:pt x="59613" y="270065"/>
                  </a:lnTo>
                  <a:lnTo>
                    <a:pt x="59613" y="279615"/>
                  </a:lnTo>
                  <a:lnTo>
                    <a:pt x="117144" y="279615"/>
                  </a:lnTo>
                  <a:lnTo>
                    <a:pt x="117144" y="268325"/>
                  </a:lnTo>
                  <a:close/>
                </a:path>
                <a:path w="1803400" h="473075">
                  <a:moveTo>
                    <a:pt x="119227" y="429704"/>
                  </a:moveTo>
                  <a:lnTo>
                    <a:pt x="111150" y="394157"/>
                  </a:lnTo>
                  <a:lnTo>
                    <a:pt x="106070" y="388874"/>
                  </a:lnTo>
                  <a:lnTo>
                    <a:pt x="104965" y="388150"/>
                  </a:lnTo>
                  <a:lnTo>
                    <a:pt x="104965" y="414921"/>
                  </a:lnTo>
                  <a:lnTo>
                    <a:pt x="104508" y="417245"/>
                  </a:lnTo>
                  <a:lnTo>
                    <a:pt x="89623" y="430809"/>
                  </a:lnTo>
                  <a:lnTo>
                    <a:pt x="83769" y="430809"/>
                  </a:lnTo>
                  <a:lnTo>
                    <a:pt x="69811" y="416026"/>
                  </a:lnTo>
                  <a:lnTo>
                    <a:pt x="69811" y="409194"/>
                  </a:lnTo>
                  <a:lnTo>
                    <a:pt x="84061" y="394157"/>
                  </a:lnTo>
                  <a:lnTo>
                    <a:pt x="90766" y="394157"/>
                  </a:lnTo>
                  <a:lnTo>
                    <a:pt x="104965" y="414921"/>
                  </a:lnTo>
                  <a:lnTo>
                    <a:pt x="104965" y="388150"/>
                  </a:lnTo>
                  <a:lnTo>
                    <a:pt x="102641" y="386600"/>
                  </a:lnTo>
                  <a:lnTo>
                    <a:pt x="95072" y="383806"/>
                  </a:lnTo>
                  <a:lnTo>
                    <a:pt x="91236" y="383095"/>
                  </a:lnTo>
                  <a:lnTo>
                    <a:pt x="81229" y="383044"/>
                  </a:lnTo>
                  <a:lnTo>
                    <a:pt x="75895" y="384340"/>
                  </a:lnTo>
                  <a:lnTo>
                    <a:pt x="66827" y="389610"/>
                  </a:lnTo>
                  <a:lnTo>
                    <a:pt x="63296" y="393179"/>
                  </a:lnTo>
                  <a:lnTo>
                    <a:pt x="58254" y="402183"/>
                  </a:lnTo>
                  <a:lnTo>
                    <a:pt x="56997" y="407238"/>
                  </a:lnTo>
                  <a:lnTo>
                    <a:pt x="56997" y="418388"/>
                  </a:lnTo>
                  <a:lnTo>
                    <a:pt x="79222" y="441579"/>
                  </a:lnTo>
                  <a:lnTo>
                    <a:pt x="87376" y="441579"/>
                  </a:lnTo>
                  <a:lnTo>
                    <a:pt x="105943" y="429704"/>
                  </a:lnTo>
                  <a:lnTo>
                    <a:pt x="106629" y="429704"/>
                  </a:lnTo>
                  <a:lnTo>
                    <a:pt x="106591" y="439750"/>
                  </a:lnTo>
                  <a:lnTo>
                    <a:pt x="104787" y="447573"/>
                  </a:lnTo>
                  <a:lnTo>
                    <a:pt x="97624" y="458749"/>
                  </a:lnTo>
                  <a:lnTo>
                    <a:pt x="92621" y="461543"/>
                  </a:lnTo>
                  <a:lnTo>
                    <a:pt x="82054" y="461543"/>
                  </a:lnTo>
                  <a:lnTo>
                    <a:pt x="78651" y="460375"/>
                  </a:lnTo>
                  <a:lnTo>
                    <a:pt x="73380" y="455752"/>
                  </a:lnTo>
                  <a:lnTo>
                    <a:pt x="71640" y="452704"/>
                  </a:lnTo>
                  <a:lnTo>
                    <a:pt x="70777" y="448945"/>
                  </a:lnTo>
                  <a:lnTo>
                    <a:pt x="57772" y="448945"/>
                  </a:lnTo>
                  <a:lnTo>
                    <a:pt x="81013" y="473062"/>
                  </a:lnTo>
                  <a:lnTo>
                    <a:pt x="91325" y="473062"/>
                  </a:lnTo>
                  <a:lnTo>
                    <a:pt x="95897" y="471995"/>
                  </a:lnTo>
                  <a:lnTo>
                    <a:pt x="104000" y="467715"/>
                  </a:lnTo>
                  <a:lnTo>
                    <a:pt x="107467" y="464604"/>
                  </a:lnTo>
                  <a:lnTo>
                    <a:pt x="109613" y="461543"/>
                  </a:lnTo>
                  <a:lnTo>
                    <a:pt x="113207" y="456425"/>
                  </a:lnTo>
                  <a:lnTo>
                    <a:pt x="115404" y="451383"/>
                  </a:lnTo>
                  <a:lnTo>
                    <a:pt x="118376" y="439750"/>
                  </a:lnTo>
                  <a:lnTo>
                    <a:pt x="118478" y="439153"/>
                  </a:lnTo>
                  <a:lnTo>
                    <a:pt x="119214" y="432676"/>
                  </a:lnTo>
                  <a:lnTo>
                    <a:pt x="119227" y="429704"/>
                  </a:lnTo>
                  <a:close/>
                </a:path>
                <a:path w="1803400" h="473075">
                  <a:moveTo>
                    <a:pt x="1719008" y="192239"/>
                  </a:moveTo>
                  <a:lnTo>
                    <a:pt x="1706168" y="192239"/>
                  </a:lnTo>
                  <a:lnTo>
                    <a:pt x="1684362" y="206489"/>
                  </a:lnTo>
                  <a:lnTo>
                    <a:pt x="1684362" y="219125"/>
                  </a:lnTo>
                  <a:lnTo>
                    <a:pt x="1705267" y="205460"/>
                  </a:lnTo>
                  <a:lnTo>
                    <a:pt x="1705775" y="205460"/>
                  </a:lnTo>
                  <a:lnTo>
                    <a:pt x="1705775" y="279615"/>
                  </a:lnTo>
                  <a:lnTo>
                    <a:pt x="1719008" y="279615"/>
                  </a:lnTo>
                  <a:lnTo>
                    <a:pt x="1719008" y="192239"/>
                  </a:lnTo>
                  <a:close/>
                </a:path>
                <a:path w="1803400" h="473075">
                  <a:moveTo>
                    <a:pt x="1728546" y="0"/>
                  </a:moveTo>
                  <a:lnTo>
                    <a:pt x="1715706" y="0"/>
                  </a:lnTo>
                  <a:lnTo>
                    <a:pt x="1693887" y="14236"/>
                  </a:lnTo>
                  <a:lnTo>
                    <a:pt x="1693887" y="26873"/>
                  </a:lnTo>
                  <a:lnTo>
                    <a:pt x="1714792" y="13233"/>
                  </a:lnTo>
                  <a:lnTo>
                    <a:pt x="1715325" y="13233"/>
                  </a:lnTo>
                  <a:lnTo>
                    <a:pt x="1715325" y="87376"/>
                  </a:lnTo>
                  <a:lnTo>
                    <a:pt x="1728546" y="87376"/>
                  </a:lnTo>
                  <a:lnTo>
                    <a:pt x="1728546" y="0"/>
                  </a:lnTo>
                  <a:close/>
                </a:path>
                <a:path w="1803400" h="473075">
                  <a:moveTo>
                    <a:pt x="1785327" y="0"/>
                  </a:moveTo>
                  <a:lnTo>
                    <a:pt x="1772488" y="0"/>
                  </a:lnTo>
                  <a:lnTo>
                    <a:pt x="1750695" y="14236"/>
                  </a:lnTo>
                  <a:lnTo>
                    <a:pt x="1750695" y="26873"/>
                  </a:lnTo>
                  <a:lnTo>
                    <a:pt x="1771599" y="13233"/>
                  </a:lnTo>
                  <a:lnTo>
                    <a:pt x="1772107" y="13233"/>
                  </a:lnTo>
                  <a:lnTo>
                    <a:pt x="1772107" y="87376"/>
                  </a:lnTo>
                  <a:lnTo>
                    <a:pt x="1785327" y="87376"/>
                  </a:lnTo>
                  <a:lnTo>
                    <a:pt x="1785327" y="0"/>
                  </a:lnTo>
                  <a:close/>
                </a:path>
                <a:path w="1803400" h="473075">
                  <a:moveTo>
                    <a:pt x="1803247" y="261048"/>
                  </a:moveTo>
                  <a:lnTo>
                    <a:pt x="1789887" y="235305"/>
                  </a:lnTo>
                  <a:lnTo>
                    <a:pt x="1789887" y="252425"/>
                  </a:lnTo>
                  <a:lnTo>
                    <a:pt x="1789887" y="258394"/>
                  </a:lnTo>
                  <a:lnTo>
                    <a:pt x="1775777" y="270014"/>
                  </a:lnTo>
                  <a:lnTo>
                    <a:pt x="1768538" y="270014"/>
                  </a:lnTo>
                  <a:lnTo>
                    <a:pt x="1754403" y="258394"/>
                  </a:lnTo>
                  <a:lnTo>
                    <a:pt x="1754403" y="252425"/>
                  </a:lnTo>
                  <a:lnTo>
                    <a:pt x="1768716" y="239890"/>
                  </a:lnTo>
                  <a:lnTo>
                    <a:pt x="1775587" y="239890"/>
                  </a:lnTo>
                  <a:lnTo>
                    <a:pt x="1789887" y="252425"/>
                  </a:lnTo>
                  <a:lnTo>
                    <a:pt x="1789887" y="235305"/>
                  </a:lnTo>
                  <a:lnTo>
                    <a:pt x="1788960" y="234873"/>
                  </a:lnTo>
                  <a:lnTo>
                    <a:pt x="1785708" y="234315"/>
                  </a:lnTo>
                  <a:lnTo>
                    <a:pt x="1785708" y="233794"/>
                  </a:lnTo>
                  <a:lnTo>
                    <a:pt x="1800009" y="219036"/>
                  </a:lnTo>
                  <a:lnTo>
                    <a:pt x="1799996" y="209880"/>
                  </a:lnTo>
                  <a:lnTo>
                    <a:pt x="1787156" y="194437"/>
                  </a:lnTo>
                  <a:lnTo>
                    <a:pt x="1787156" y="212725"/>
                  </a:lnTo>
                  <a:lnTo>
                    <a:pt x="1787156" y="218236"/>
                  </a:lnTo>
                  <a:lnTo>
                    <a:pt x="1775079" y="229362"/>
                  </a:lnTo>
                  <a:lnTo>
                    <a:pt x="1769211" y="229362"/>
                  </a:lnTo>
                  <a:lnTo>
                    <a:pt x="1757121" y="218236"/>
                  </a:lnTo>
                  <a:lnTo>
                    <a:pt x="1757121" y="212725"/>
                  </a:lnTo>
                  <a:lnTo>
                    <a:pt x="1769160" y="201841"/>
                  </a:lnTo>
                  <a:lnTo>
                    <a:pt x="1775142" y="201841"/>
                  </a:lnTo>
                  <a:lnTo>
                    <a:pt x="1787156" y="212725"/>
                  </a:lnTo>
                  <a:lnTo>
                    <a:pt x="1787156" y="194437"/>
                  </a:lnTo>
                  <a:lnTo>
                    <a:pt x="1782254" y="192062"/>
                  </a:lnTo>
                  <a:lnTo>
                    <a:pt x="1777492" y="191046"/>
                  </a:lnTo>
                  <a:lnTo>
                    <a:pt x="1766798" y="191046"/>
                  </a:lnTo>
                  <a:lnTo>
                    <a:pt x="1744281" y="209880"/>
                  </a:lnTo>
                  <a:lnTo>
                    <a:pt x="1744281" y="219036"/>
                  </a:lnTo>
                  <a:lnTo>
                    <a:pt x="1745576" y="223189"/>
                  </a:lnTo>
                  <a:lnTo>
                    <a:pt x="1750809" y="230416"/>
                  </a:lnTo>
                  <a:lnTo>
                    <a:pt x="1754301" y="232740"/>
                  </a:lnTo>
                  <a:lnTo>
                    <a:pt x="1758645" y="233794"/>
                  </a:lnTo>
                  <a:lnTo>
                    <a:pt x="1758645" y="234315"/>
                  </a:lnTo>
                  <a:lnTo>
                    <a:pt x="1741030" y="261048"/>
                  </a:lnTo>
                  <a:lnTo>
                    <a:pt x="1742351" y="265264"/>
                  </a:lnTo>
                  <a:lnTo>
                    <a:pt x="1747634" y="272656"/>
                  </a:lnTo>
                  <a:lnTo>
                    <a:pt x="1751304" y="275551"/>
                  </a:lnTo>
                  <a:lnTo>
                    <a:pt x="1760651" y="279755"/>
                  </a:lnTo>
                  <a:lnTo>
                    <a:pt x="1766049" y="280809"/>
                  </a:lnTo>
                  <a:lnTo>
                    <a:pt x="1778228" y="280809"/>
                  </a:lnTo>
                  <a:lnTo>
                    <a:pt x="1783600" y="279755"/>
                  </a:lnTo>
                  <a:lnTo>
                    <a:pt x="1792960" y="275551"/>
                  </a:lnTo>
                  <a:lnTo>
                    <a:pt x="1796618" y="272656"/>
                  </a:lnTo>
                  <a:lnTo>
                    <a:pt x="1798497" y="270014"/>
                  </a:lnTo>
                  <a:lnTo>
                    <a:pt x="1801901" y="265264"/>
                  </a:lnTo>
                  <a:lnTo>
                    <a:pt x="1803247" y="261048"/>
                  </a:lnTo>
                  <a:close/>
                </a:path>
              </a:pathLst>
            </a:custGeom>
            <a:solidFill>
              <a:srgbClr val="f140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56" name="object 40" descr=""/>
            <p:cNvPicPr/>
            <p:nvPr/>
          </p:nvPicPr>
          <p:blipFill>
            <a:blip r:embed="rId20"/>
            <a:stretch/>
          </p:blipFill>
          <p:spPr>
            <a:xfrm>
              <a:off x="13620960" y="7414560"/>
              <a:ext cx="132480" cy="8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7" name="object 41" descr=""/>
            <p:cNvPicPr/>
            <p:nvPr/>
          </p:nvPicPr>
          <p:blipFill>
            <a:blip r:embed="rId21"/>
            <a:stretch/>
          </p:blipFill>
          <p:spPr>
            <a:xfrm>
              <a:off x="11935800" y="7606440"/>
              <a:ext cx="134280" cy="8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8" name="object 42" descr=""/>
            <p:cNvPicPr/>
            <p:nvPr/>
          </p:nvPicPr>
          <p:blipFill>
            <a:blip r:embed="rId22"/>
            <a:stretch/>
          </p:blipFill>
          <p:spPr>
            <a:xfrm>
              <a:off x="12075480" y="5888160"/>
              <a:ext cx="97560" cy="23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9" name="object 43" descr=""/>
            <p:cNvPicPr/>
            <p:nvPr/>
          </p:nvPicPr>
          <p:blipFill>
            <a:blip r:embed="rId23"/>
            <a:stretch/>
          </p:blipFill>
          <p:spPr>
            <a:xfrm>
              <a:off x="12434400" y="5888160"/>
              <a:ext cx="97560" cy="23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0" name="object 44" descr=""/>
            <p:cNvPicPr/>
            <p:nvPr/>
          </p:nvPicPr>
          <p:blipFill>
            <a:blip r:embed="rId24"/>
            <a:stretch/>
          </p:blipFill>
          <p:spPr>
            <a:xfrm>
              <a:off x="12793320" y="5888160"/>
              <a:ext cx="97560" cy="23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1" name="object 45" descr=""/>
            <p:cNvPicPr/>
            <p:nvPr/>
          </p:nvPicPr>
          <p:blipFill>
            <a:blip r:embed="rId25"/>
            <a:stretch/>
          </p:blipFill>
          <p:spPr>
            <a:xfrm>
              <a:off x="13511160" y="5888160"/>
              <a:ext cx="97560" cy="23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2" name="object 46" descr=""/>
            <p:cNvPicPr/>
            <p:nvPr/>
          </p:nvPicPr>
          <p:blipFill>
            <a:blip r:embed="rId26"/>
            <a:stretch/>
          </p:blipFill>
          <p:spPr>
            <a:xfrm>
              <a:off x="13152240" y="5888160"/>
              <a:ext cx="97560" cy="23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3" name="object 47"/>
            <p:cNvSpPr/>
            <p:nvPr/>
          </p:nvSpPr>
          <p:spPr>
            <a:xfrm>
              <a:off x="12252240" y="6837840"/>
              <a:ext cx="1185120" cy="282240"/>
            </a:xfrm>
            <a:custGeom>
              <a:avLst/>
              <a:gdLst>
                <a:gd name="textAreaLeft" fmla="*/ 0 w 1185120"/>
                <a:gd name="textAreaRight" fmla="*/ 1185480 w 1185120"/>
                <a:gd name="textAreaTop" fmla="*/ 0 h 282240"/>
                <a:gd name="textAreaBottom" fmla="*/ 282600 h 282240"/>
              </a:gdLst>
              <a:ahLst/>
              <a:rect l="textAreaLeft" t="textAreaTop" r="textAreaRight" b="textAreaBottom"/>
              <a:pathLst>
                <a:path w="1185544" h="282575">
                  <a:moveTo>
                    <a:pt x="62191" y="246697"/>
                  </a:moveTo>
                  <a:lnTo>
                    <a:pt x="60972" y="241744"/>
                  </a:lnTo>
                  <a:lnTo>
                    <a:pt x="56730" y="234264"/>
                  </a:lnTo>
                  <a:lnTo>
                    <a:pt x="56070" y="233095"/>
                  </a:lnTo>
                  <a:lnTo>
                    <a:pt x="52793" y="229704"/>
                  </a:lnTo>
                  <a:lnTo>
                    <a:pt x="49403" y="227685"/>
                  </a:lnTo>
                  <a:lnTo>
                    <a:pt x="49403" y="249085"/>
                  </a:lnTo>
                  <a:lnTo>
                    <a:pt x="49403" y="255879"/>
                  </a:lnTo>
                  <a:lnTo>
                    <a:pt x="35166" y="270903"/>
                  </a:lnTo>
                  <a:lnTo>
                    <a:pt x="28473" y="270903"/>
                  </a:lnTo>
                  <a:lnTo>
                    <a:pt x="14236" y="250113"/>
                  </a:lnTo>
                  <a:lnTo>
                    <a:pt x="14706" y="247802"/>
                  </a:lnTo>
                  <a:lnTo>
                    <a:pt x="29591" y="234264"/>
                  </a:lnTo>
                  <a:lnTo>
                    <a:pt x="35445" y="234264"/>
                  </a:lnTo>
                  <a:lnTo>
                    <a:pt x="49403" y="249085"/>
                  </a:lnTo>
                  <a:lnTo>
                    <a:pt x="49403" y="227685"/>
                  </a:lnTo>
                  <a:lnTo>
                    <a:pt x="44577" y="224790"/>
                  </a:lnTo>
                  <a:lnTo>
                    <a:pt x="39992" y="223558"/>
                  </a:lnTo>
                  <a:lnTo>
                    <a:pt x="31889" y="223558"/>
                  </a:lnTo>
                  <a:lnTo>
                    <a:pt x="13258" y="235369"/>
                  </a:lnTo>
                  <a:lnTo>
                    <a:pt x="12623" y="235369"/>
                  </a:lnTo>
                  <a:lnTo>
                    <a:pt x="12649" y="225361"/>
                  </a:lnTo>
                  <a:lnTo>
                    <a:pt x="14439" y="217563"/>
                  </a:lnTo>
                  <a:lnTo>
                    <a:pt x="21590" y="206387"/>
                  </a:lnTo>
                  <a:lnTo>
                    <a:pt x="26581" y="203581"/>
                  </a:lnTo>
                  <a:lnTo>
                    <a:pt x="37172" y="203581"/>
                  </a:lnTo>
                  <a:lnTo>
                    <a:pt x="40601" y="204736"/>
                  </a:lnTo>
                  <a:lnTo>
                    <a:pt x="45821" y="209384"/>
                  </a:lnTo>
                  <a:lnTo>
                    <a:pt x="47574" y="212407"/>
                  </a:lnTo>
                  <a:lnTo>
                    <a:pt x="48450" y="216128"/>
                  </a:lnTo>
                  <a:lnTo>
                    <a:pt x="61468" y="216128"/>
                  </a:lnTo>
                  <a:lnTo>
                    <a:pt x="38176" y="192011"/>
                  </a:lnTo>
                  <a:lnTo>
                    <a:pt x="27914" y="192011"/>
                  </a:lnTo>
                  <a:lnTo>
                    <a:pt x="23329" y="193090"/>
                  </a:lnTo>
                  <a:lnTo>
                    <a:pt x="15201" y="197370"/>
                  </a:lnTo>
                  <a:lnTo>
                    <a:pt x="11734" y="200456"/>
                  </a:lnTo>
                  <a:lnTo>
                    <a:pt x="8864" y="204571"/>
                  </a:lnTo>
                  <a:lnTo>
                    <a:pt x="5981" y="208661"/>
                  </a:lnTo>
                  <a:lnTo>
                    <a:pt x="3797" y="213690"/>
                  </a:lnTo>
                  <a:lnTo>
                    <a:pt x="812" y="225361"/>
                  </a:lnTo>
                  <a:lnTo>
                    <a:pt x="711" y="225933"/>
                  </a:lnTo>
                  <a:lnTo>
                    <a:pt x="0" y="232410"/>
                  </a:lnTo>
                  <a:lnTo>
                    <a:pt x="0" y="248107"/>
                  </a:lnTo>
                  <a:lnTo>
                    <a:pt x="24117" y="281241"/>
                  </a:lnTo>
                  <a:lnTo>
                    <a:pt x="37947" y="282067"/>
                  </a:lnTo>
                  <a:lnTo>
                    <a:pt x="43268" y="280784"/>
                  </a:lnTo>
                  <a:lnTo>
                    <a:pt x="52362" y="275513"/>
                  </a:lnTo>
                  <a:lnTo>
                    <a:pt x="55905" y="271945"/>
                  </a:lnTo>
                  <a:lnTo>
                    <a:pt x="56476" y="270903"/>
                  </a:lnTo>
                  <a:lnTo>
                    <a:pt x="60921" y="262890"/>
                  </a:lnTo>
                  <a:lnTo>
                    <a:pt x="62191" y="257835"/>
                  </a:lnTo>
                  <a:lnTo>
                    <a:pt x="62191" y="246697"/>
                  </a:lnTo>
                  <a:close/>
                </a:path>
                <a:path w="1185544" h="282575">
                  <a:moveTo>
                    <a:pt x="340194" y="193433"/>
                  </a:moveTo>
                  <a:lnTo>
                    <a:pt x="282422" y="193433"/>
                  </a:lnTo>
                  <a:lnTo>
                    <a:pt x="282422" y="204736"/>
                  </a:lnTo>
                  <a:lnTo>
                    <a:pt x="326555" y="204736"/>
                  </a:lnTo>
                  <a:lnTo>
                    <a:pt x="326555" y="205384"/>
                  </a:lnTo>
                  <a:lnTo>
                    <a:pt x="288404" y="280809"/>
                  </a:lnTo>
                  <a:lnTo>
                    <a:pt x="302171" y="280809"/>
                  </a:lnTo>
                  <a:lnTo>
                    <a:pt x="340194" y="205117"/>
                  </a:lnTo>
                  <a:lnTo>
                    <a:pt x="340194" y="193433"/>
                  </a:lnTo>
                  <a:close/>
                </a:path>
                <a:path w="1185544" h="282575">
                  <a:moveTo>
                    <a:pt x="605675" y="1193"/>
                  </a:moveTo>
                  <a:lnTo>
                    <a:pt x="592823" y="1193"/>
                  </a:lnTo>
                  <a:lnTo>
                    <a:pt x="571030" y="15443"/>
                  </a:lnTo>
                  <a:lnTo>
                    <a:pt x="571030" y="28079"/>
                  </a:lnTo>
                  <a:lnTo>
                    <a:pt x="591934" y="14414"/>
                  </a:lnTo>
                  <a:lnTo>
                    <a:pt x="592442" y="14414"/>
                  </a:lnTo>
                  <a:lnTo>
                    <a:pt x="592442" y="88582"/>
                  </a:lnTo>
                  <a:lnTo>
                    <a:pt x="605675" y="88582"/>
                  </a:lnTo>
                  <a:lnTo>
                    <a:pt x="605675" y="1193"/>
                  </a:lnTo>
                  <a:close/>
                </a:path>
                <a:path w="1185544" h="282575">
                  <a:moveTo>
                    <a:pt x="623582" y="262229"/>
                  </a:moveTo>
                  <a:lnTo>
                    <a:pt x="610222" y="236486"/>
                  </a:lnTo>
                  <a:lnTo>
                    <a:pt x="610222" y="253606"/>
                  </a:lnTo>
                  <a:lnTo>
                    <a:pt x="610222" y="259600"/>
                  </a:lnTo>
                  <a:lnTo>
                    <a:pt x="596112" y="271208"/>
                  </a:lnTo>
                  <a:lnTo>
                    <a:pt x="588873" y="271208"/>
                  </a:lnTo>
                  <a:lnTo>
                    <a:pt x="574725" y="259600"/>
                  </a:lnTo>
                  <a:lnTo>
                    <a:pt x="574725" y="253606"/>
                  </a:lnTo>
                  <a:lnTo>
                    <a:pt x="589064" y="241084"/>
                  </a:lnTo>
                  <a:lnTo>
                    <a:pt x="595909" y="241084"/>
                  </a:lnTo>
                  <a:lnTo>
                    <a:pt x="610222" y="253606"/>
                  </a:lnTo>
                  <a:lnTo>
                    <a:pt x="610222" y="236486"/>
                  </a:lnTo>
                  <a:lnTo>
                    <a:pt x="609295" y="236067"/>
                  </a:lnTo>
                  <a:lnTo>
                    <a:pt x="606018" y="235496"/>
                  </a:lnTo>
                  <a:lnTo>
                    <a:pt x="606018" y="234988"/>
                  </a:lnTo>
                  <a:lnTo>
                    <a:pt x="620344" y="220230"/>
                  </a:lnTo>
                  <a:lnTo>
                    <a:pt x="620331" y="211074"/>
                  </a:lnTo>
                  <a:lnTo>
                    <a:pt x="619086" y="207073"/>
                  </a:lnTo>
                  <a:lnTo>
                    <a:pt x="616292" y="203022"/>
                  </a:lnTo>
                  <a:lnTo>
                    <a:pt x="614286" y="200101"/>
                  </a:lnTo>
                  <a:lnTo>
                    <a:pt x="610971" y="197319"/>
                  </a:lnTo>
                  <a:lnTo>
                    <a:pt x="607504" y="195643"/>
                  </a:lnTo>
                  <a:lnTo>
                    <a:pt x="607504" y="213906"/>
                  </a:lnTo>
                  <a:lnTo>
                    <a:pt x="607504" y="219417"/>
                  </a:lnTo>
                  <a:lnTo>
                    <a:pt x="595401" y="230543"/>
                  </a:lnTo>
                  <a:lnTo>
                    <a:pt x="589546" y="230543"/>
                  </a:lnTo>
                  <a:lnTo>
                    <a:pt x="577456" y="219417"/>
                  </a:lnTo>
                  <a:lnTo>
                    <a:pt x="577456" y="213906"/>
                  </a:lnTo>
                  <a:lnTo>
                    <a:pt x="589495" y="203022"/>
                  </a:lnTo>
                  <a:lnTo>
                    <a:pt x="595464" y="203022"/>
                  </a:lnTo>
                  <a:lnTo>
                    <a:pt x="607504" y="213906"/>
                  </a:lnTo>
                  <a:lnTo>
                    <a:pt x="607504" y="195643"/>
                  </a:lnTo>
                  <a:lnTo>
                    <a:pt x="602576" y="193255"/>
                  </a:lnTo>
                  <a:lnTo>
                    <a:pt x="597827" y="192227"/>
                  </a:lnTo>
                  <a:lnTo>
                    <a:pt x="587121" y="192227"/>
                  </a:lnTo>
                  <a:lnTo>
                    <a:pt x="564603" y="211074"/>
                  </a:lnTo>
                  <a:lnTo>
                    <a:pt x="564603" y="220230"/>
                  </a:lnTo>
                  <a:lnTo>
                    <a:pt x="565912" y="224370"/>
                  </a:lnTo>
                  <a:lnTo>
                    <a:pt x="571144" y="231597"/>
                  </a:lnTo>
                  <a:lnTo>
                    <a:pt x="574636" y="233934"/>
                  </a:lnTo>
                  <a:lnTo>
                    <a:pt x="578980" y="234988"/>
                  </a:lnTo>
                  <a:lnTo>
                    <a:pt x="578980" y="235496"/>
                  </a:lnTo>
                  <a:lnTo>
                    <a:pt x="561378" y="262229"/>
                  </a:lnTo>
                  <a:lnTo>
                    <a:pt x="562686" y="266446"/>
                  </a:lnTo>
                  <a:lnTo>
                    <a:pt x="567969" y="273837"/>
                  </a:lnTo>
                  <a:lnTo>
                    <a:pt x="571639" y="276745"/>
                  </a:lnTo>
                  <a:lnTo>
                    <a:pt x="580986" y="280949"/>
                  </a:lnTo>
                  <a:lnTo>
                    <a:pt x="586384" y="282003"/>
                  </a:lnTo>
                  <a:lnTo>
                    <a:pt x="598563" y="282003"/>
                  </a:lnTo>
                  <a:lnTo>
                    <a:pt x="603935" y="280949"/>
                  </a:lnTo>
                  <a:lnTo>
                    <a:pt x="613295" y="276745"/>
                  </a:lnTo>
                  <a:lnTo>
                    <a:pt x="616953" y="273837"/>
                  </a:lnTo>
                  <a:lnTo>
                    <a:pt x="618832" y="271208"/>
                  </a:lnTo>
                  <a:lnTo>
                    <a:pt x="622249" y="266446"/>
                  </a:lnTo>
                  <a:lnTo>
                    <a:pt x="623582" y="262229"/>
                  </a:lnTo>
                  <a:close/>
                </a:path>
                <a:path w="1185544" h="282575">
                  <a:moveTo>
                    <a:pt x="902258" y="77279"/>
                  </a:moveTo>
                  <a:lnTo>
                    <a:pt x="862939" y="77279"/>
                  </a:lnTo>
                  <a:lnTo>
                    <a:pt x="862939" y="76631"/>
                  </a:lnTo>
                  <a:lnTo>
                    <a:pt x="880287" y="58445"/>
                  </a:lnTo>
                  <a:lnTo>
                    <a:pt x="885621" y="53047"/>
                  </a:lnTo>
                  <a:lnTo>
                    <a:pt x="889762" y="48437"/>
                  </a:lnTo>
                  <a:lnTo>
                    <a:pt x="895743" y="40855"/>
                  </a:lnTo>
                  <a:lnTo>
                    <a:pt x="897826" y="37414"/>
                  </a:lnTo>
                  <a:lnTo>
                    <a:pt x="900252" y="31203"/>
                  </a:lnTo>
                  <a:lnTo>
                    <a:pt x="900861" y="28028"/>
                  </a:lnTo>
                  <a:lnTo>
                    <a:pt x="900861" y="20091"/>
                  </a:lnTo>
                  <a:lnTo>
                    <a:pt x="878446" y="0"/>
                  </a:lnTo>
                  <a:lnTo>
                    <a:pt x="867524" y="0"/>
                  </a:lnTo>
                  <a:lnTo>
                    <a:pt x="844664" y="21209"/>
                  </a:lnTo>
                  <a:lnTo>
                    <a:pt x="844664" y="26543"/>
                  </a:lnTo>
                  <a:lnTo>
                    <a:pt x="857262" y="26543"/>
                  </a:lnTo>
                  <a:lnTo>
                    <a:pt x="857262" y="23406"/>
                  </a:lnTo>
                  <a:lnTo>
                    <a:pt x="857885" y="20688"/>
                  </a:lnTo>
                  <a:lnTo>
                    <a:pt x="869569" y="11010"/>
                  </a:lnTo>
                  <a:lnTo>
                    <a:pt x="875665" y="11010"/>
                  </a:lnTo>
                  <a:lnTo>
                    <a:pt x="888314" y="22263"/>
                  </a:lnTo>
                  <a:lnTo>
                    <a:pt x="888314" y="27736"/>
                  </a:lnTo>
                  <a:lnTo>
                    <a:pt x="844753" y="79019"/>
                  </a:lnTo>
                  <a:lnTo>
                    <a:pt x="844753" y="88582"/>
                  </a:lnTo>
                  <a:lnTo>
                    <a:pt x="902258" y="88582"/>
                  </a:lnTo>
                  <a:lnTo>
                    <a:pt x="902258" y="77279"/>
                  </a:lnTo>
                  <a:close/>
                </a:path>
                <a:path w="1185544" h="282575">
                  <a:moveTo>
                    <a:pt x="904367" y="238658"/>
                  </a:moveTo>
                  <a:lnTo>
                    <a:pt x="896277" y="203111"/>
                  </a:lnTo>
                  <a:lnTo>
                    <a:pt x="891184" y="197827"/>
                  </a:lnTo>
                  <a:lnTo>
                    <a:pt x="890079" y="197104"/>
                  </a:lnTo>
                  <a:lnTo>
                    <a:pt x="890079" y="223875"/>
                  </a:lnTo>
                  <a:lnTo>
                    <a:pt x="889622" y="226187"/>
                  </a:lnTo>
                  <a:lnTo>
                    <a:pt x="874750" y="239763"/>
                  </a:lnTo>
                  <a:lnTo>
                    <a:pt x="868895" y="239763"/>
                  </a:lnTo>
                  <a:lnTo>
                    <a:pt x="854925" y="224967"/>
                  </a:lnTo>
                  <a:lnTo>
                    <a:pt x="854925" y="218147"/>
                  </a:lnTo>
                  <a:lnTo>
                    <a:pt x="869175" y="203111"/>
                  </a:lnTo>
                  <a:lnTo>
                    <a:pt x="875893" y="203111"/>
                  </a:lnTo>
                  <a:lnTo>
                    <a:pt x="890079" y="223875"/>
                  </a:lnTo>
                  <a:lnTo>
                    <a:pt x="890079" y="197104"/>
                  </a:lnTo>
                  <a:lnTo>
                    <a:pt x="887755" y="195554"/>
                  </a:lnTo>
                  <a:lnTo>
                    <a:pt x="880198" y="192760"/>
                  </a:lnTo>
                  <a:lnTo>
                    <a:pt x="876363" y="192049"/>
                  </a:lnTo>
                  <a:lnTo>
                    <a:pt x="866343" y="191985"/>
                  </a:lnTo>
                  <a:lnTo>
                    <a:pt x="861034" y="193294"/>
                  </a:lnTo>
                  <a:lnTo>
                    <a:pt x="851941" y="198551"/>
                  </a:lnTo>
                  <a:lnTo>
                    <a:pt x="848423" y="202120"/>
                  </a:lnTo>
                  <a:lnTo>
                    <a:pt x="843381" y="211137"/>
                  </a:lnTo>
                  <a:lnTo>
                    <a:pt x="842137" y="216179"/>
                  </a:lnTo>
                  <a:lnTo>
                    <a:pt x="842137" y="227342"/>
                  </a:lnTo>
                  <a:lnTo>
                    <a:pt x="864374" y="250507"/>
                  </a:lnTo>
                  <a:lnTo>
                    <a:pt x="872502" y="250507"/>
                  </a:lnTo>
                  <a:lnTo>
                    <a:pt x="891070" y="238658"/>
                  </a:lnTo>
                  <a:lnTo>
                    <a:pt x="891755" y="238658"/>
                  </a:lnTo>
                  <a:lnTo>
                    <a:pt x="891730" y="248704"/>
                  </a:lnTo>
                  <a:lnTo>
                    <a:pt x="889914" y="256527"/>
                  </a:lnTo>
                  <a:lnTo>
                    <a:pt x="882751" y="267703"/>
                  </a:lnTo>
                  <a:lnTo>
                    <a:pt x="877747" y="270484"/>
                  </a:lnTo>
                  <a:lnTo>
                    <a:pt x="867181" y="270484"/>
                  </a:lnTo>
                  <a:lnTo>
                    <a:pt x="863777" y="269328"/>
                  </a:lnTo>
                  <a:lnTo>
                    <a:pt x="858507" y="264680"/>
                  </a:lnTo>
                  <a:lnTo>
                    <a:pt x="856767" y="261658"/>
                  </a:lnTo>
                  <a:lnTo>
                    <a:pt x="855903" y="257898"/>
                  </a:lnTo>
                  <a:lnTo>
                    <a:pt x="842886" y="257898"/>
                  </a:lnTo>
                  <a:lnTo>
                    <a:pt x="866152" y="282003"/>
                  </a:lnTo>
                  <a:lnTo>
                    <a:pt x="876452" y="282003"/>
                  </a:lnTo>
                  <a:lnTo>
                    <a:pt x="903503" y="248704"/>
                  </a:lnTo>
                  <a:lnTo>
                    <a:pt x="904354" y="241604"/>
                  </a:lnTo>
                  <a:lnTo>
                    <a:pt x="904367" y="238658"/>
                  </a:lnTo>
                  <a:close/>
                </a:path>
                <a:path w="1185544" h="282575">
                  <a:moveTo>
                    <a:pt x="1128217" y="193433"/>
                  </a:moveTo>
                  <a:lnTo>
                    <a:pt x="1115377" y="193433"/>
                  </a:lnTo>
                  <a:lnTo>
                    <a:pt x="1093571" y="207670"/>
                  </a:lnTo>
                  <a:lnTo>
                    <a:pt x="1093571" y="220306"/>
                  </a:lnTo>
                  <a:lnTo>
                    <a:pt x="1114475" y="206667"/>
                  </a:lnTo>
                  <a:lnTo>
                    <a:pt x="1114996" y="206667"/>
                  </a:lnTo>
                  <a:lnTo>
                    <a:pt x="1114996" y="280809"/>
                  </a:lnTo>
                  <a:lnTo>
                    <a:pt x="1128217" y="280809"/>
                  </a:lnTo>
                  <a:lnTo>
                    <a:pt x="1128217" y="193433"/>
                  </a:lnTo>
                  <a:close/>
                </a:path>
                <a:path w="1185544" h="282575">
                  <a:moveTo>
                    <a:pt x="1184922" y="59093"/>
                  </a:moveTo>
                  <a:lnTo>
                    <a:pt x="1183335" y="54457"/>
                  </a:lnTo>
                  <a:lnTo>
                    <a:pt x="1176934" y="47002"/>
                  </a:lnTo>
                  <a:lnTo>
                    <a:pt x="1172425" y="44704"/>
                  </a:lnTo>
                  <a:lnTo>
                    <a:pt x="1166634" y="43815"/>
                  </a:lnTo>
                  <a:lnTo>
                    <a:pt x="1166634" y="43141"/>
                  </a:lnTo>
                  <a:lnTo>
                    <a:pt x="1171181" y="41973"/>
                  </a:lnTo>
                  <a:lnTo>
                    <a:pt x="1174826" y="39687"/>
                  </a:lnTo>
                  <a:lnTo>
                    <a:pt x="1180312" y="32854"/>
                  </a:lnTo>
                  <a:lnTo>
                    <a:pt x="1181684" y="28702"/>
                  </a:lnTo>
                  <a:lnTo>
                    <a:pt x="1181684" y="19519"/>
                  </a:lnTo>
                  <a:lnTo>
                    <a:pt x="1159954" y="0"/>
                  </a:lnTo>
                  <a:lnTo>
                    <a:pt x="1148994" y="0"/>
                  </a:lnTo>
                  <a:lnTo>
                    <a:pt x="1124991" y="23901"/>
                  </a:lnTo>
                  <a:lnTo>
                    <a:pt x="1137742" y="23901"/>
                  </a:lnTo>
                  <a:lnTo>
                    <a:pt x="1137869" y="21209"/>
                  </a:lnTo>
                  <a:lnTo>
                    <a:pt x="1138682" y="18923"/>
                  </a:lnTo>
                  <a:lnTo>
                    <a:pt x="1141768" y="15074"/>
                  </a:lnTo>
                  <a:lnTo>
                    <a:pt x="1143749" y="13614"/>
                  </a:lnTo>
                  <a:lnTo>
                    <a:pt x="1148676" y="11518"/>
                  </a:lnTo>
                  <a:lnTo>
                    <a:pt x="1151331" y="11010"/>
                  </a:lnTo>
                  <a:lnTo>
                    <a:pt x="1157147" y="11010"/>
                  </a:lnTo>
                  <a:lnTo>
                    <a:pt x="1168895" y="21793"/>
                  </a:lnTo>
                  <a:lnTo>
                    <a:pt x="1168895" y="27305"/>
                  </a:lnTo>
                  <a:lnTo>
                    <a:pt x="1155700" y="38481"/>
                  </a:lnTo>
                  <a:lnTo>
                    <a:pt x="1145082" y="38481"/>
                  </a:lnTo>
                  <a:lnTo>
                    <a:pt x="1145082" y="49225"/>
                  </a:lnTo>
                  <a:lnTo>
                    <a:pt x="1156512" y="49225"/>
                  </a:lnTo>
                  <a:lnTo>
                    <a:pt x="1159954" y="49885"/>
                  </a:lnTo>
                  <a:lnTo>
                    <a:pt x="1165682" y="52438"/>
                  </a:lnTo>
                  <a:lnTo>
                    <a:pt x="1167853" y="54178"/>
                  </a:lnTo>
                  <a:lnTo>
                    <a:pt x="1170825" y="58661"/>
                  </a:lnTo>
                  <a:lnTo>
                    <a:pt x="1171587" y="61239"/>
                  </a:lnTo>
                  <a:lnTo>
                    <a:pt x="1171587" y="66992"/>
                  </a:lnTo>
                  <a:lnTo>
                    <a:pt x="1170825" y="69469"/>
                  </a:lnTo>
                  <a:lnTo>
                    <a:pt x="1167803" y="73774"/>
                  </a:lnTo>
                  <a:lnTo>
                    <a:pt x="1165733" y="75438"/>
                  </a:lnTo>
                  <a:lnTo>
                    <a:pt x="1163066" y="76631"/>
                  </a:lnTo>
                  <a:lnTo>
                    <a:pt x="1160411" y="77825"/>
                  </a:lnTo>
                  <a:lnTo>
                    <a:pt x="1157351" y="78409"/>
                  </a:lnTo>
                  <a:lnTo>
                    <a:pt x="1150785" y="78409"/>
                  </a:lnTo>
                  <a:lnTo>
                    <a:pt x="1136548" y="65786"/>
                  </a:lnTo>
                  <a:lnTo>
                    <a:pt x="1123162" y="65786"/>
                  </a:lnTo>
                  <a:lnTo>
                    <a:pt x="1148156" y="89763"/>
                  </a:lnTo>
                  <a:lnTo>
                    <a:pt x="1159967" y="89763"/>
                  </a:lnTo>
                  <a:lnTo>
                    <a:pt x="1184922" y="69405"/>
                  </a:lnTo>
                  <a:lnTo>
                    <a:pt x="1184922" y="59093"/>
                  </a:lnTo>
                  <a:close/>
                </a:path>
              </a:pathLst>
            </a:custGeom>
            <a:solidFill>
              <a:srgbClr val="3c4b5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64" name="object 48" descr=""/>
            <p:cNvPicPr/>
            <p:nvPr/>
          </p:nvPicPr>
          <p:blipFill>
            <a:blip r:embed="rId27"/>
            <a:stretch/>
          </p:blipFill>
          <p:spPr>
            <a:xfrm>
              <a:off x="13402440" y="7030080"/>
              <a:ext cx="63720" cy="89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5" name="object 49"/>
            <p:cNvSpPr/>
            <p:nvPr/>
          </p:nvSpPr>
          <p:spPr>
            <a:xfrm>
              <a:off x="12223080" y="7222320"/>
              <a:ext cx="314640" cy="89640"/>
            </a:xfrm>
            <a:custGeom>
              <a:avLst/>
              <a:gdLst>
                <a:gd name="textAreaLeft" fmla="*/ 0 w 314640"/>
                <a:gd name="textAreaRight" fmla="*/ 315000 w 314640"/>
                <a:gd name="textAreaTop" fmla="*/ 0 h 89640"/>
                <a:gd name="textAreaBottom" fmla="*/ 90000 h 89640"/>
              </a:gdLst>
              <a:ahLst/>
              <a:rect l="textAreaLeft" t="textAreaTop" r="textAreaRight" b="textAreaBottom"/>
              <a:pathLst>
                <a:path w="314959" h="90170">
                  <a:moveTo>
                    <a:pt x="34645" y="1193"/>
                  </a:moveTo>
                  <a:lnTo>
                    <a:pt x="21805" y="1193"/>
                  </a:lnTo>
                  <a:lnTo>
                    <a:pt x="0" y="15443"/>
                  </a:lnTo>
                  <a:lnTo>
                    <a:pt x="0" y="28079"/>
                  </a:lnTo>
                  <a:lnTo>
                    <a:pt x="20916" y="14414"/>
                  </a:lnTo>
                  <a:lnTo>
                    <a:pt x="21412" y="14414"/>
                  </a:lnTo>
                  <a:lnTo>
                    <a:pt x="21412" y="88569"/>
                  </a:lnTo>
                  <a:lnTo>
                    <a:pt x="34645" y="88569"/>
                  </a:lnTo>
                  <a:lnTo>
                    <a:pt x="34645" y="1193"/>
                  </a:lnTo>
                  <a:close/>
                </a:path>
                <a:path w="314959" h="90170">
                  <a:moveTo>
                    <a:pt x="119634" y="59093"/>
                  </a:moveTo>
                  <a:lnTo>
                    <a:pt x="118046" y="54457"/>
                  </a:lnTo>
                  <a:lnTo>
                    <a:pt x="111645" y="47002"/>
                  </a:lnTo>
                  <a:lnTo>
                    <a:pt x="107137" y="44704"/>
                  </a:lnTo>
                  <a:lnTo>
                    <a:pt x="101346" y="43815"/>
                  </a:lnTo>
                  <a:lnTo>
                    <a:pt x="101346" y="43141"/>
                  </a:lnTo>
                  <a:lnTo>
                    <a:pt x="105879" y="41973"/>
                  </a:lnTo>
                  <a:lnTo>
                    <a:pt x="109537" y="39687"/>
                  </a:lnTo>
                  <a:lnTo>
                    <a:pt x="115023" y="32854"/>
                  </a:lnTo>
                  <a:lnTo>
                    <a:pt x="116382" y="28702"/>
                  </a:lnTo>
                  <a:lnTo>
                    <a:pt x="116382" y="19519"/>
                  </a:lnTo>
                  <a:lnTo>
                    <a:pt x="94653" y="0"/>
                  </a:lnTo>
                  <a:lnTo>
                    <a:pt x="83693" y="0"/>
                  </a:lnTo>
                  <a:lnTo>
                    <a:pt x="59702" y="23901"/>
                  </a:lnTo>
                  <a:lnTo>
                    <a:pt x="72453" y="23901"/>
                  </a:lnTo>
                  <a:lnTo>
                    <a:pt x="72567" y="21209"/>
                  </a:lnTo>
                  <a:lnTo>
                    <a:pt x="73393" y="18923"/>
                  </a:lnTo>
                  <a:lnTo>
                    <a:pt x="76454" y="15074"/>
                  </a:lnTo>
                  <a:lnTo>
                    <a:pt x="78460" y="13614"/>
                  </a:lnTo>
                  <a:lnTo>
                    <a:pt x="83388" y="11518"/>
                  </a:lnTo>
                  <a:lnTo>
                    <a:pt x="86029" y="11010"/>
                  </a:lnTo>
                  <a:lnTo>
                    <a:pt x="91859" y="11010"/>
                  </a:lnTo>
                  <a:lnTo>
                    <a:pt x="103593" y="21793"/>
                  </a:lnTo>
                  <a:lnTo>
                    <a:pt x="103593" y="27305"/>
                  </a:lnTo>
                  <a:lnTo>
                    <a:pt x="90411" y="38481"/>
                  </a:lnTo>
                  <a:lnTo>
                    <a:pt x="79794" y="38481"/>
                  </a:lnTo>
                  <a:lnTo>
                    <a:pt x="79794" y="49225"/>
                  </a:lnTo>
                  <a:lnTo>
                    <a:pt x="91198" y="49225"/>
                  </a:lnTo>
                  <a:lnTo>
                    <a:pt x="94653" y="49885"/>
                  </a:lnTo>
                  <a:lnTo>
                    <a:pt x="100393" y="52438"/>
                  </a:lnTo>
                  <a:lnTo>
                    <a:pt x="102565" y="54178"/>
                  </a:lnTo>
                  <a:lnTo>
                    <a:pt x="105537" y="58661"/>
                  </a:lnTo>
                  <a:lnTo>
                    <a:pt x="106273" y="61239"/>
                  </a:lnTo>
                  <a:lnTo>
                    <a:pt x="106273" y="66992"/>
                  </a:lnTo>
                  <a:lnTo>
                    <a:pt x="92075" y="78409"/>
                  </a:lnTo>
                  <a:lnTo>
                    <a:pt x="85496" y="78409"/>
                  </a:lnTo>
                  <a:lnTo>
                    <a:pt x="71272" y="65786"/>
                  </a:lnTo>
                  <a:lnTo>
                    <a:pt x="57861" y="65786"/>
                  </a:lnTo>
                  <a:lnTo>
                    <a:pt x="73037" y="86741"/>
                  </a:lnTo>
                  <a:lnTo>
                    <a:pt x="77622" y="88760"/>
                  </a:lnTo>
                  <a:lnTo>
                    <a:pt x="82854" y="89763"/>
                  </a:lnTo>
                  <a:lnTo>
                    <a:pt x="94678" y="89763"/>
                  </a:lnTo>
                  <a:lnTo>
                    <a:pt x="119634" y="69405"/>
                  </a:lnTo>
                  <a:lnTo>
                    <a:pt x="119634" y="59093"/>
                  </a:lnTo>
                  <a:close/>
                </a:path>
                <a:path w="314959" h="90170">
                  <a:moveTo>
                    <a:pt x="314744" y="1193"/>
                  </a:moveTo>
                  <a:lnTo>
                    <a:pt x="301904" y="1193"/>
                  </a:lnTo>
                  <a:lnTo>
                    <a:pt x="280098" y="15443"/>
                  </a:lnTo>
                  <a:lnTo>
                    <a:pt x="280098" y="28079"/>
                  </a:lnTo>
                  <a:lnTo>
                    <a:pt x="301015" y="14414"/>
                  </a:lnTo>
                  <a:lnTo>
                    <a:pt x="301510" y="14414"/>
                  </a:lnTo>
                  <a:lnTo>
                    <a:pt x="301510" y="88569"/>
                  </a:lnTo>
                  <a:lnTo>
                    <a:pt x="314744" y="88569"/>
                  </a:lnTo>
                  <a:lnTo>
                    <a:pt x="314744" y="1193"/>
                  </a:lnTo>
                  <a:close/>
                </a:path>
              </a:pathLst>
            </a:custGeom>
            <a:solidFill>
              <a:srgbClr val="3c4b5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66" name="object 50" descr=""/>
            <p:cNvPicPr/>
            <p:nvPr/>
          </p:nvPicPr>
          <p:blipFill>
            <a:blip r:embed="rId28"/>
            <a:stretch/>
          </p:blipFill>
          <p:spPr>
            <a:xfrm>
              <a:off x="12559680" y="7223400"/>
              <a:ext cx="65160" cy="87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object 51"/>
            <p:cNvSpPr/>
            <p:nvPr/>
          </p:nvSpPr>
          <p:spPr>
            <a:xfrm>
              <a:off x="12785760" y="7221960"/>
              <a:ext cx="676440" cy="89640"/>
            </a:xfrm>
            <a:custGeom>
              <a:avLst/>
              <a:gdLst>
                <a:gd name="textAreaLeft" fmla="*/ 0 w 676440"/>
                <a:gd name="textAreaRight" fmla="*/ 676800 w 676440"/>
                <a:gd name="textAreaTop" fmla="*/ 0 h 89640"/>
                <a:gd name="textAreaBottom" fmla="*/ 90000 h 89640"/>
              </a:gdLst>
              <a:ahLst/>
              <a:rect l="textAreaLeft" t="textAreaTop" r="textAreaRight" b="textAreaBottom"/>
              <a:pathLst>
                <a:path w="676909" h="90170">
                  <a:moveTo>
                    <a:pt x="34645" y="1409"/>
                  </a:moveTo>
                  <a:lnTo>
                    <a:pt x="21805" y="1409"/>
                  </a:lnTo>
                  <a:lnTo>
                    <a:pt x="0" y="15659"/>
                  </a:lnTo>
                  <a:lnTo>
                    <a:pt x="0" y="28295"/>
                  </a:lnTo>
                  <a:lnTo>
                    <a:pt x="20916" y="14630"/>
                  </a:lnTo>
                  <a:lnTo>
                    <a:pt x="21424" y="14630"/>
                  </a:lnTo>
                  <a:lnTo>
                    <a:pt x="21424" y="88785"/>
                  </a:lnTo>
                  <a:lnTo>
                    <a:pt x="34645" y="88785"/>
                  </a:lnTo>
                  <a:lnTo>
                    <a:pt x="34645" y="1409"/>
                  </a:lnTo>
                  <a:close/>
                </a:path>
                <a:path w="676909" h="90170">
                  <a:moveTo>
                    <a:pt x="117233" y="54889"/>
                  </a:moveTo>
                  <a:lnTo>
                    <a:pt x="94881" y="31356"/>
                  </a:lnTo>
                  <a:lnTo>
                    <a:pt x="86309" y="31356"/>
                  </a:lnTo>
                  <a:lnTo>
                    <a:pt x="83273" y="31915"/>
                  </a:lnTo>
                  <a:lnTo>
                    <a:pt x="77622" y="34137"/>
                  </a:lnTo>
                  <a:lnTo>
                    <a:pt x="75349" y="35521"/>
                  </a:lnTo>
                  <a:lnTo>
                    <a:pt x="73634" y="37160"/>
                  </a:lnTo>
                  <a:lnTo>
                    <a:pt x="73139" y="37160"/>
                  </a:lnTo>
                  <a:lnTo>
                    <a:pt x="75907" y="12725"/>
                  </a:lnTo>
                  <a:lnTo>
                    <a:pt x="112966" y="12725"/>
                  </a:lnTo>
                  <a:lnTo>
                    <a:pt x="112966" y="1409"/>
                  </a:lnTo>
                  <a:lnTo>
                    <a:pt x="64947" y="1409"/>
                  </a:lnTo>
                  <a:lnTo>
                    <a:pt x="60032" y="45440"/>
                  </a:lnTo>
                  <a:lnTo>
                    <a:pt x="72097" y="47244"/>
                  </a:lnTo>
                  <a:lnTo>
                    <a:pt x="73748" y="45758"/>
                  </a:lnTo>
                  <a:lnTo>
                    <a:pt x="75920" y="44551"/>
                  </a:lnTo>
                  <a:lnTo>
                    <a:pt x="81267" y="42748"/>
                  </a:lnTo>
                  <a:lnTo>
                    <a:pt x="83921" y="42291"/>
                  </a:lnTo>
                  <a:lnTo>
                    <a:pt x="90043" y="42316"/>
                  </a:lnTo>
                  <a:lnTo>
                    <a:pt x="104444" y="57251"/>
                  </a:lnTo>
                  <a:lnTo>
                    <a:pt x="104444" y="64312"/>
                  </a:lnTo>
                  <a:lnTo>
                    <a:pt x="90487" y="78892"/>
                  </a:lnTo>
                  <a:lnTo>
                    <a:pt x="82918" y="78892"/>
                  </a:lnTo>
                  <a:lnTo>
                    <a:pt x="79298" y="77685"/>
                  </a:lnTo>
                  <a:lnTo>
                    <a:pt x="73266" y="72847"/>
                  </a:lnTo>
                  <a:lnTo>
                    <a:pt x="71615" y="69761"/>
                  </a:lnTo>
                  <a:lnTo>
                    <a:pt x="71297" y="66001"/>
                  </a:lnTo>
                  <a:lnTo>
                    <a:pt x="58496" y="66001"/>
                  </a:lnTo>
                  <a:lnTo>
                    <a:pt x="72732" y="86893"/>
                  </a:lnTo>
                  <a:lnTo>
                    <a:pt x="76974" y="88963"/>
                  </a:lnTo>
                  <a:lnTo>
                    <a:pt x="81788" y="89979"/>
                  </a:lnTo>
                  <a:lnTo>
                    <a:pt x="92989" y="89979"/>
                  </a:lnTo>
                  <a:lnTo>
                    <a:pt x="117233" y="66205"/>
                  </a:lnTo>
                  <a:lnTo>
                    <a:pt x="117233" y="54889"/>
                  </a:lnTo>
                  <a:close/>
                </a:path>
                <a:path w="676909" h="90170">
                  <a:moveTo>
                    <a:pt x="314388" y="1409"/>
                  </a:moveTo>
                  <a:lnTo>
                    <a:pt x="301548" y="1409"/>
                  </a:lnTo>
                  <a:lnTo>
                    <a:pt x="279755" y="15659"/>
                  </a:lnTo>
                  <a:lnTo>
                    <a:pt x="279755" y="28295"/>
                  </a:lnTo>
                  <a:lnTo>
                    <a:pt x="300659" y="14630"/>
                  </a:lnTo>
                  <a:lnTo>
                    <a:pt x="301167" y="14630"/>
                  </a:lnTo>
                  <a:lnTo>
                    <a:pt x="301167" y="88785"/>
                  </a:lnTo>
                  <a:lnTo>
                    <a:pt x="314388" y="88785"/>
                  </a:lnTo>
                  <a:lnTo>
                    <a:pt x="314388" y="1409"/>
                  </a:lnTo>
                  <a:close/>
                </a:path>
                <a:path w="676909" h="90170">
                  <a:moveTo>
                    <a:pt x="398881" y="54673"/>
                  </a:moveTo>
                  <a:lnTo>
                    <a:pt x="386067" y="35648"/>
                  </a:lnTo>
                  <a:lnTo>
                    <a:pt x="386067" y="57061"/>
                  </a:lnTo>
                  <a:lnTo>
                    <a:pt x="386067" y="63868"/>
                  </a:lnTo>
                  <a:lnTo>
                    <a:pt x="371843" y="78892"/>
                  </a:lnTo>
                  <a:lnTo>
                    <a:pt x="365137" y="78892"/>
                  </a:lnTo>
                  <a:lnTo>
                    <a:pt x="350913" y="58102"/>
                  </a:lnTo>
                  <a:lnTo>
                    <a:pt x="351370" y="55778"/>
                  </a:lnTo>
                  <a:lnTo>
                    <a:pt x="366268" y="42252"/>
                  </a:lnTo>
                  <a:lnTo>
                    <a:pt x="372135" y="42252"/>
                  </a:lnTo>
                  <a:lnTo>
                    <a:pt x="386067" y="57061"/>
                  </a:lnTo>
                  <a:lnTo>
                    <a:pt x="386067" y="35648"/>
                  </a:lnTo>
                  <a:lnTo>
                    <a:pt x="381266" y="32766"/>
                  </a:lnTo>
                  <a:lnTo>
                    <a:pt x="376669" y="31534"/>
                  </a:lnTo>
                  <a:lnTo>
                    <a:pt x="368579" y="31534"/>
                  </a:lnTo>
                  <a:lnTo>
                    <a:pt x="349935" y="43357"/>
                  </a:lnTo>
                  <a:lnTo>
                    <a:pt x="349300" y="43357"/>
                  </a:lnTo>
                  <a:lnTo>
                    <a:pt x="349313" y="33324"/>
                  </a:lnTo>
                  <a:lnTo>
                    <a:pt x="351129" y="25539"/>
                  </a:lnTo>
                  <a:lnTo>
                    <a:pt x="358267" y="14351"/>
                  </a:lnTo>
                  <a:lnTo>
                    <a:pt x="363258" y="11569"/>
                  </a:lnTo>
                  <a:lnTo>
                    <a:pt x="373862" y="11569"/>
                  </a:lnTo>
                  <a:lnTo>
                    <a:pt x="377266" y="12725"/>
                  </a:lnTo>
                  <a:lnTo>
                    <a:pt x="382498" y="17360"/>
                  </a:lnTo>
                  <a:lnTo>
                    <a:pt x="384263" y="20383"/>
                  </a:lnTo>
                  <a:lnTo>
                    <a:pt x="385127" y="24117"/>
                  </a:lnTo>
                  <a:lnTo>
                    <a:pt x="398157" y="24117"/>
                  </a:lnTo>
                  <a:lnTo>
                    <a:pt x="397459" y="19418"/>
                  </a:lnTo>
                  <a:lnTo>
                    <a:pt x="395859" y="15252"/>
                  </a:lnTo>
                  <a:lnTo>
                    <a:pt x="393293" y="11569"/>
                  </a:lnTo>
                  <a:lnTo>
                    <a:pt x="390829" y="8026"/>
                  </a:lnTo>
                  <a:lnTo>
                    <a:pt x="387553" y="5207"/>
                  </a:lnTo>
                  <a:lnTo>
                    <a:pt x="379476" y="1041"/>
                  </a:lnTo>
                  <a:lnTo>
                    <a:pt x="374865" y="0"/>
                  </a:lnTo>
                  <a:lnTo>
                    <a:pt x="364591" y="0"/>
                  </a:lnTo>
                  <a:lnTo>
                    <a:pt x="337502" y="33324"/>
                  </a:lnTo>
                  <a:lnTo>
                    <a:pt x="336664" y="40386"/>
                  </a:lnTo>
                  <a:lnTo>
                    <a:pt x="336664" y="56095"/>
                  </a:lnTo>
                  <a:lnTo>
                    <a:pt x="360807" y="89217"/>
                  </a:lnTo>
                  <a:lnTo>
                    <a:pt x="374637" y="90055"/>
                  </a:lnTo>
                  <a:lnTo>
                    <a:pt x="379945" y="88747"/>
                  </a:lnTo>
                  <a:lnTo>
                    <a:pt x="398881" y="65824"/>
                  </a:lnTo>
                  <a:lnTo>
                    <a:pt x="398881" y="54673"/>
                  </a:lnTo>
                  <a:close/>
                </a:path>
                <a:path w="676909" h="90170">
                  <a:moveTo>
                    <a:pt x="598487" y="1409"/>
                  </a:moveTo>
                  <a:lnTo>
                    <a:pt x="585647" y="1409"/>
                  </a:lnTo>
                  <a:lnTo>
                    <a:pt x="563854" y="15659"/>
                  </a:lnTo>
                  <a:lnTo>
                    <a:pt x="563854" y="28295"/>
                  </a:lnTo>
                  <a:lnTo>
                    <a:pt x="584758" y="14630"/>
                  </a:lnTo>
                  <a:lnTo>
                    <a:pt x="585266" y="14630"/>
                  </a:lnTo>
                  <a:lnTo>
                    <a:pt x="585266" y="88785"/>
                  </a:lnTo>
                  <a:lnTo>
                    <a:pt x="598487" y="88785"/>
                  </a:lnTo>
                  <a:lnTo>
                    <a:pt x="598487" y="1409"/>
                  </a:lnTo>
                  <a:close/>
                </a:path>
                <a:path w="676909" h="90170">
                  <a:moveTo>
                    <a:pt x="676859" y="1409"/>
                  </a:moveTo>
                  <a:lnTo>
                    <a:pt x="619099" y="1409"/>
                  </a:lnTo>
                  <a:lnTo>
                    <a:pt x="619099" y="12725"/>
                  </a:lnTo>
                  <a:lnTo>
                    <a:pt x="663219" y="12725"/>
                  </a:lnTo>
                  <a:lnTo>
                    <a:pt x="663219" y="13347"/>
                  </a:lnTo>
                  <a:lnTo>
                    <a:pt x="625068" y="88785"/>
                  </a:lnTo>
                  <a:lnTo>
                    <a:pt x="638860" y="88785"/>
                  </a:lnTo>
                  <a:lnTo>
                    <a:pt x="676859" y="13106"/>
                  </a:lnTo>
                  <a:lnTo>
                    <a:pt x="676859" y="1409"/>
                  </a:lnTo>
                  <a:close/>
                </a:path>
              </a:pathLst>
            </a:custGeom>
            <a:solidFill>
              <a:srgbClr val="3c4b5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68" name="object 52" descr=""/>
            <p:cNvPicPr/>
            <p:nvPr/>
          </p:nvPicPr>
          <p:blipFill>
            <a:blip r:embed="rId29"/>
            <a:stretch/>
          </p:blipFill>
          <p:spPr>
            <a:xfrm>
              <a:off x="12215880" y="7414560"/>
              <a:ext cx="135720" cy="8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9" name="object 53" descr=""/>
            <p:cNvPicPr/>
            <p:nvPr/>
          </p:nvPicPr>
          <p:blipFill>
            <a:blip r:embed="rId30"/>
            <a:stretch/>
          </p:blipFill>
          <p:spPr>
            <a:xfrm>
              <a:off x="12507120" y="7414560"/>
              <a:ext cx="106560" cy="88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0" name="object 54" descr=""/>
            <p:cNvPicPr/>
            <p:nvPr/>
          </p:nvPicPr>
          <p:blipFill>
            <a:blip r:embed="rId31"/>
            <a:stretch/>
          </p:blipFill>
          <p:spPr>
            <a:xfrm>
              <a:off x="12779280" y="7414560"/>
              <a:ext cx="131040" cy="88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1" name="object 55" descr=""/>
            <p:cNvPicPr/>
            <p:nvPr/>
          </p:nvPicPr>
          <p:blipFill>
            <a:blip r:embed="rId32"/>
            <a:stretch/>
          </p:blipFill>
          <p:spPr>
            <a:xfrm>
              <a:off x="13058280" y="7414560"/>
              <a:ext cx="134640" cy="8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2" name="object 56" descr=""/>
            <p:cNvPicPr/>
            <p:nvPr/>
          </p:nvPicPr>
          <p:blipFill>
            <a:blip r:embed="rId33"/>
            <a:stretch/>
          </p:blipFill>
          <p:spPr>
            <a:xfrm>
              <a:off x="13338360" y="7414560"/>
              <a:ext cx="137160" cy="88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3" name="object 57" descr=""/>
            <p:cNvPicPr/>
            <p:nvPr/>
          </p:nvPicPr>
          <p:blipFill>
            <a:blip r:embed="rId34"/>
            <a:stretch/>
          </p:blipFill>
          <p:spPr>
            <a:xfrm>
              <a:off x="12219840" y="7606440"/>
              <a:ext cx="128160" cy="88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4" name="object 58" descr=""/>
            <p:cNvPicPr/>
            <p:nvPr/>
          </p:nvPicPr>
          <p:blipFill>
            <a:blip r:embed="rId35"/>
            <a:stretch/>
          </p:blipFill>
          <p:spPr>
            <a:xfrm>
              <a:off x="12497400" y="7606440"/>
              <a:ext cx="133920" cy="8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5" name="object 59" descr=""/>
            <p:cNvPicPr/>
            <p:nvPr/>
          </p:nvPicPr>
          <p:blipFill>
            <a:blip r:embed="rId36"/>
            <a:stretch/>
          </p:blipFill>
          <p:spPr>
            <a:xfrm>
              <a:off x="12777840" y="7606440"/>
              <a:ext cx="134280" cy="8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6" name="object 60" descr=""/>
            <p:cNvPicPr/>
            <p:nvPr/>
          </p:nvPicPr>
          <p:blipFill>
            <a:blip r:embed="rId37"/>
            <a:stretch/>
          </p:blipFill>
          <p:spPr>
            <a:xfrm>
              <a:off x="13055760" y="7606440"/>
              <a:ext cx="140040" cy="89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77" name="object 61"/>
          <p:cNvSpPr/>
          <p:nvPr/>
        </p:nvSpPr>
        <p:spPr>
          <a:xfrm>
            <a:off x="11961360" y="8060040"/>
            <a:ext cx="1588320" cy="47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algn="ctr">
              <a:lnSpc>
                <a:spcPts val="1831"/>
              </a:lnSpc>
              <a:spcBef>
                <a:spcPts val="105"/>
              </a:spcBef>
            </a:pP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20</a:t>
            </a:r>
            <a:r>
              <a:rPr b="1" lang="pt-BR" sz="1550" spc="-41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69" strike="noStrike">
                <a:solidFill>
                  <a:srgbClr val="400036"/>
                </a:solidFill>
                <a:latin typeface="Tahoma"/>
              </a:rPr>
              <a:t>NOVEMBRO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1831"/>
              </a:lnSpc>
            </a:pPr>
            <a:r>
              <a:rPr b="1" lang="pt-BR" sz="1550" spc="89" strike="noStrike">
                <a:solidFill>
                  <a:srgbClr val="400036"/>
                </a:solidFill>
                <a:latin typeface="Tahoma"/>
              </a:rPr>
              <a:t>DE</a:t>
            </a:r>
            <a:r>
              <a:rPr b="1" lang="pt-BR" sz="1550" spc="-12" strike="noStrike">
                <a:solidFill>
                  <a:srgbClr val="400036"/>
                </a:solidFill>
                <a:latin typeface="Tahoma"/>
              </a:rPr>
              <a:t> 2023.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object 62"/>
          <p:cNvSpPr/>
          <p:nvPr/>
        </p:nvSpPr>
        <p:spPr>
          <a:xfrm>
            <a:off x="10039320" y="8012520"/>
            <a:ext cx="1456200" cy="47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algn="ctr">
              <a:lnSpc>
                <a:spcPts val="1831"/>
              </a:lnSpc>
              <a:spcBef>
                <a:spcPts val="105"/>
              </a:spcBef>
            </a:pPr>
            <a:r>
              <a:rPr b="1" lang="pt-BR" sz="1550" spc="-177" strike="noStrike">
                <a:solidFill>
                  <a:srgbClr val="400036"/>
                </a:solidFill>
                <a:latin typeface="Tahoma"/>
              </a:rPr>
              <a:t>01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43" strike="noStrike">
                <a:solidFill>
                  <a:srgbClr val="400036"/>
                </a:solidFill>
                <a:latin typeface="Tahoma"/>
              </a:rPr>
              <a:t>SETEMBRO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1831"/>
              </a:lnSpc>
            </a:pPr>
            <a:r>
              <a:rPr b="1" lang="pt-BR" sz="1550" spc="89" strike="noStrike">
                <a:solidFill>
                  <a:srgbClr val="400036"/>
                </a:solidFill>
                <a:latin typeface="Tahoma"/>
              </a:rPr>
              <a:t>DE</a:t>
            </a:r>
            <a:r>
              <a:rPr b="1" lang="pt-BR" sz="1550" spc="-12" strike="noStrike">
                <a:solidFill>
                  <a:srgbClr val="400036"/>
                </a:solidFill>
                <a:latin typeface="Tahoma"/>
              </a:rPr>
              <a:t> 2023.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object 63"/>
          <p:cNvSpPr/>
          <p:nvPr/>
        </p:nvSpPr>
        <p:spPr>
          <a:xfrm>
            <a:off x="14132880" y="8053560"/>
            <a:ext cx="1561680" cy="47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algn="ctr">
              <a:lnSpc>
                <a:spcPts val="1831"/>
              </a:lnSpc>
              <a:spcBef>
                <a:spcPts val="105"/>
              </a:spcBef>
            </a:pPr>
            <a:r>
              <a:rPr b="1" lang="pt-BR" sz="1550" spc="-205" strike="noStrike">
                <a:solidFill>
                  <a:srgbClr val="400036"/>
                </a:solidFill>
                <a:latin typeface="Tahoma"/>
              </a:rPr>
              <a:t>19</a:t>
            </a:r>
            <a:r>
              <a:rPr b="1" lang="pt-BR" sz="1550" spc="77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-1" strike="noStrike">
                <a:solidFill>
                  <a:srgbClr val="400036"/>
                </a:solidFill>
                <a:latin typeface="Tahoma"/>
              </a:rPr>
              <a:t>JANEIRO</a:t>
            </a:r>
            <a:r>
              <a:rPr b="1" lang="pt-BR" sz="1550" spc="83" strike="noStrike">
                <a:solidFill>
                  <a:srgbClr val="400036"/>
                </a:solidFill>
                <a:latin typeface="Tahoma"/>
              </a:rPr>
              <a:t> </a:t>
            </a:r>
            <a:r>
              <a:rPr b="1" lang="pt-BR" sz="1550" spc="63" strike="noStrike">
                <a:solidFill>
                  <a:srgbClr val="400036"/>
                </a:solidFill>
                <a:latin typeface="Tahoma"/>
              </a:rPr>
              <a:t>DE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1831"/>
              </a:lnSpc>
            </a:pPr>
            <a:r>
              <a:rPr b="1" lang="pt-BR" sz="1550" spc="-12" strike="noStrike">
                <a:solidFill>
                  <a:srgbClr val="400036"/>
                </a:solidFill>
                <a:latin typeface="Tahoma"/>
              </a:rPr>
              <a:t>2024.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LibreOffice/7.6.4.1$Windows_X86_64 LibreOffice_project/e19e193f88cd6c0525a17fb7a176ed8e6a3e2aa1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2023-11-20T02:27:19Z</dcterms:created>
  <dc:creator>klelvem_barcelos</dc:creator>
  <dc:description/>
  <cp:keywords>DAFswgoCTYI BAD4UP7HWGY</cp:keywords>
  <dc:language>pt-BR</dc:language>
  <cp:lastModifiedBy/>
  <dcterms:modified xsi:type="dcterms:W3CDTF">2024-01-28T11:08:02Z</dcterms:modified>
  <cp:revision>1</cp:revision>
  <dc:subject/>
  <dc:title>Pitch Beauty Academy 04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2023-11-20T00:00:00Z</vt:filetime>
  </property>
  <property fmtid="{D5CDD505-2E9C-101B-9397-08002B2CF9AE}" pid="3" name="Creator">
    <vt:lpwstr>Canva</vt:lpwstr>
  </property>
  <property fmtid="{D5CDD505-2E9C-101B-9397-08002B2CF9AE}" pid="4" name="LastSaved">
    <vt:filetime>2023-11-20T00:00:00Z</vt:filetime>
  </property>
  <property fmtid="{D5CDD505-2E9C-101B-9397-08002B2CF9AE}" pid="5" name="PresentationFormat">
    <vt:lpwstr>On-screen Show (4:3)</vt:lpwstr>
  </property>
  <property fmtid="{D5CDD505-2E9C-101B-9397-08002B2CF9AE}" pid="6" name="Producer">
    <vt:lpwstr>Canva</vt:lpwstr>
  </property>
</Properties>
</file>